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7" r:id="rId2"/>
  </p:sldMasterIdLst>
  <p:notesMasterIdLst>
    <p:notesMasterId r:id="rId65"/>
  </p:notesMasterIdLst>
  <p:sldIdLst>
    <p:sldId id="257" r:id="rId3"/>
    <p:sldId id="300" r:id="rId4"/>
    <p:sldId id="304" r:id="rId5"/>
    <p:sldId id="302" r:id="rId6"/>
    <p:sldId id="305" r:id="rId7"/>
    <p:sldId id="360" r:id="rId8"/>
    <p:sldId id="307" r:id="rId9"/>
    <p:sldId id="347" r:id="rId10"/>
    <p:sldId id="308" r:id="rId11"/>
    <p:sldId id="309" r:id="rId12"/>
    <p:sldId id="348" r:id="rId13"/>
    <p:sldId id="392" r:id="rId14"/>
    <p:sldId id="311" r:id="rId15"/>
    <p:sldId id="312" r:id="rId16"/>
    <p:sldId id="313" r:id="rId17"/>
    <p:sldId id="353" r:id="rId18"/>
    <p:sldId id="354" r:id="rId19"/>
    <p:sldId id="355" r:id="rId20"/>
    <p:sldId id="356" r:id="rId21"/>
    <p:sldId id="357" r:id="rId22"/>
    <p:sldId id="358" r:id="rId23"/>
    <p:sldId id="361" r:id="rId24"/>
    <p:sldId id="387" r:id="rId25"/>
    <p:sldId id="388" r:id="rId26"/>
    <p:sldId id="386" r:id="rId27"/>
    <p:sldId id="389" r:id="rId28"/>
    <p:sldId id="344" r:id="rId29"/>
    <p:sldId id="333" r:id="rId30"/>
    <p:sldId id="345" r:id="rId31"/>
    <p:sldId id="346" r:id="rId32"/>
    <p:sldId id="334" r:id="rId33"/>
    <p:sldId id="337" r:id="rId34"/>
    <p:sldId id="338" r:id="rId35"/>
    <p:sldId id="339" r:id="rId36"/>
    <p:sldId id="336" r:id="rId37"/>
    <p:sldId id="340" r:id="rId38"/>
    <p:sldId id="391" r:id="rId39"/>
    <p:sldId id="370" r:id="rId40"/>
    <p:sldId id="374" r:id="rId41"/>
    <p:sldId id="341" r:id="rId42"/>
    <p:sldId id="342" r:id="rId43"/>
    <p:sldId id="332" r:id="rId44"/>
    <p:sldId id="362" r:id="rId45"/>
    <p:sldId id="359" r:id="rId46"/>
    <p:sldId id="363" r:id="rId47"/>
    <p:sldId id="371" r:id="rId48"/>
    <p:sldId id="372" r:id="rId49"/>
    <p:sldId id="380" r:id="rId50"/>
    <p:sldId id="366" r:id="rId51"/>
    <p:sldId id="369" r:id="rId52"/>
    <p:sldId id="367" r:id="rId53"/>
    <p:sldId id="368" r:id="rId54"/>
    <p:sldId id="376" r:id="rId55"/>
    <p:sldId id="390" r:id="rId56"/>
    <p:sldId id="365" r:id="rId57"/>
    <p:sldId id="377" r:id="rId58"/>
    <p:sldId id="379" r:id="rId59"/>
    <p:sldId id="378" r:id="rId60"/>
    <p:sldId id="382" r:id="rId61"/>
    <p:sldId id="381" r:id="rId62"/>
    <p:sldId id="384" r:id="rId63"/>
    <p:sldId id="385"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e-Jose" initials="M" lastIdx="1" clrIdx="0">
    <p:extLst>
      <p:ext uri="{19B8F6BF-5375-455C-9EA6-DF929625EA0E}">
        <p15:presenceInfo xmlns:p15="http://schemas.microsoft.com/office/powerpoint/2012/main" userId="S-1-5-21-1834775760-295379022-1435325219-1157" providerId="AD"/>
      </p:ext>
    </p:extLst>
  </p:cmAuthor>
  <p:cmAuthor id="2" name="Elodie Chanthery" initials="EC" lastIdx="1" clrIdx="1">
    <p:extLst>
      <p:ext uri="{19B8F6BF-5375-455C-9EA6-DF929625EA0E}">
        <p15:presenceInfo xmlns:p15="http://schemas.microsoft.com/office/powerpoint/2012/main" userId="S-1-5-21-1834775760-295379022-1435325219-745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D1747"/>
    <a:srgbClr val="D4ECBA"/>
    <a:srgbClr val="C2FBB7"/>
    <a:srgbClr val="208998"/>
    <a:srgbClr val="873175"/>
    <a:srgbClr val="4C1B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68" autoAdjust="0"/>
    <p:restoredTop sz="86755" autoAdjust="0"/>
  </p:normalViewPr>
  <p:slideViewPr>
    <p:cSldViewPr snapToGrid="0">
      <p:cViewPr varScale="1">
        <p:scale>
          <a:sx n="99" d="100"/>
          <a:sy n="99" d="100"/>
        </p:scale>
        <p:origin x="1746" y="9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1-14T21:04:32.458" idx="1">
    <p:pos x="10" y="10"/>
    <p:text>Je préfèrerai le terme "interpretable" à la place de "explainable" (on peut produire des explications a posteriori pour différentes familles de modèles). Il y a aussi de grandes discussions sur "accuracy" ... et une remise en cause de la distinction speed/accuracy ....</p:text>
    <p:extLst>
      <p:ext uri="{C676402C-5697-4E1C-873F-D02D1690AC5C}">
        <p15:threadingInfo xmlns:p15="http://schemas.microsoft.com/office/powerpoint/2012/main" timeZoneBias="-60"/>
      </p:ext>
    </p:extLst>
  </p:cm>
  <p:cm authorId="2" dt="2021-11-15T09:30:01.089" idx="1">
    <p:pos x="10" y="146"/>
    <p:text>J'ai changé interpretable. Veux-tu que j'enlève les notions de speed/accuracy?</p:text>
    <p:extLst>
      <p:ext uri="{C676402C-5697-4E1C-873F-D02D1690AC5C}">
        <p15:threadingInfo xmlns:p15="http://schemas.microsoft.com/office/powerpoint/2012/main" timeZoneBias="-60">
          <p15:parentCm authorId="1" idx="1"/>
        </p15:threadingInfo>
      </p:ext>
    </p:extLst>
  </p:cm>
</p: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044363-E828-4F59-A941-F829B508890C}" type="doc">
      <dgm:prSet loTypeId="urn:microsoft.com/office/officeart/2005/8/layout/equation1" loCatId="process" qsTypeId="urn:microsoft.com/office/officeart/2005/8/quickstyle/simple1" qsCatId="simple" csTypeId="urn:microsoft.com/office/officeart/2005/8/colors/colorful3" csCatId="colorful" phldr="1"/>
      <dgm:spPr/>
    </dgm:pt>
    <dgm:pt modelId="{0DC1B30E-C10D-48C7-B3CA-E40BB2B82DE4}">
      <dgm:prSet phldrT="[Texte]"/>
      <dgm:spPr>
        <a:solidFill>
          <a:srgbClr val="9D1747"/>
        </a:solidFill>
      </dgm:spPr>
      <dgm:t>
        <a:bodyPr/>
        <a:lstStyle/>
        <a:p>
          <a:r>
            <a:rPr lang="en-US" dirty="0"/>
            <a:t>program</a:t>
          </a:r>
        </a:p>
      </dgm:t>
    </dgm:pt>
    <dgm:pt modelId="{48C485AC-155D-4D5A-81E3-CC79E76EB68B}" type="parTrans" cxnId="{EF921BE3-5ECD-4E06-9086-50A18E532636}">
      <dgm:prSet/>
      <dgm:spPr/>
      <dgm:t>
        <a:bodyPr/>
        <a:lstStyle/>
        <a:p>
          <a:endParaRPr lang="en-US"/>
        </a:p>
      </dgm:t>
    </dgm:pt>
    <dgm:pt modelId="{BD036B06-4AC9-4E8F-8144-48D5ABDE6DE1}" type="sibTrans" cxnId="{EF921BE3-5ECD-4E06-9086-50A18E532636}">
      <dgm:prSet/>
      <dgm:spPr>
        <a:solidFill>
          <a:srgbClr val="00B050"/>
        </a:solidFill>
      </dgm:spPr>
      <dgm:t>
        <a:bodyPr/>
        <a:lstStyle/>
        <a:p>
          <a:endParaRPr lang="en-US"/>
        </a:p>
      </dgm:t>
    </dgm:pt>
    <dgm:pt modelId="{9E11D4A0-AA85-47B2-A27B-29B39781EEB2}">
      <dgm:prSet phldrT="[Texte]"/>
      <dgm:spPr>
        <a:solidFill>
          <a:srgbClr val="4C1B9B"/>
        </a:solidFill>
      </dgm:spPr>
      <dgm:t>
        <a:bodyPr/>
        <a:lstStyle/>
        <a:p>
          <a:r>
            <a:rPr lang="en-US" dirty="0"/>
            <a:t>data</a:t>
          </a:r>
        </a:p>
      </dgm:t>
    </dgm:pt>
    <dgm:pt modelId="{DDE01B87-5A94-41D5-B78C-CCB583D028B4}" type="parTrans" cxnId="{AC1031A6-B837-430D-AC81-6367A0BA5C63}">
      <dgm:prSet/>
      <dgm:spPr/>
      <dgm:t>
        <a:bodyPr/>
        <a:lstStyle/>
        <a:p>
          <a:endParaRPr lang="en-US"/>
        </a:p>
      </dgm:t>
    </dgm:pt>
    <dgm:pt modelId="{0098B1B0-9D46-4EDD-A065-C7103F1AD400}" type="sibTrans" cxnId="{AC1031A6-B837-430D-AC81-6367A0BA5C63}">
      <dgm:prSet/>
      <dgm:spPr>
        <a:solidFill>
          <a:srgbClr val="00B050"/>
        </a:solidFill>
      </dgm:spPr>
      <dgm:t>
        <a:bodyPr/>
        <a:lstStyle/>
        <a:p>
          <a:endParaRPr lang="en-US"/>
        </a:p>
      </dgm:t>
    </dgm:pt>
    <dgm:pt modelId="{C32147A4-F2F5-4680-8288-457E94BF4637}">
      <dgm:prSet phldrT="[Texte]"/>
      <dgm:spPr>
        <a:solidFill>
          <a:srgbClr val="208998"/>
        </a:solidFill>
      </dgm:spPr>
      <dgm:t>
        <a:bodyPr/>
        <a:lstStyle/>
        <a:p>
          <a:r>
            <a:rPr lang="en-US" dirty="0"/>
            <a:t>outputs</a:t>
          </a:r>
        </a:p>
      </dgm:t>
    </dgm:pt>
    <dgm:pt modelId="{6135E813-8904-43FC-BDDA-376A75A8E731}" type="parTrans" cxnId="{196C5658-696E-4272-AA29-7CA7943D0FE4}">
      <dgm:prSet/>
      <dgm:spPr/>
      <dgm:t>
        <a:bodyPr/>
        <a:lstStyle/>
        <a:p>
          <a:endParaRPr lang="en-US"/>
        </a:p>
      </dgm:t>
    </dgm:pt>
    <dgm:pt modelId="{F491C1FE-B325-421B-96CB-5DD9065C4819}" type="sibTrans" cxnId="{196C5658-696E-4272-AA29-7CA7943D0FE4}">
      <dgm:prSet/>
      <dgm:spPr/>
      <dgm:t>
        <a:bodyPr/>
        <a:lstStyle/>
        <a:p>
          <a:endParaRPr lang="en-US"/>
        </a:p>
      </dgm:t>
    </dgm:pt>
    <dgm:pt modelId="{FB0DCFFF-06A4-4F5D-99A7-2100E2FB82FE}" type="pres">
      <dgm:prSet presAssocID="{83044363-E828-4F59-A941-F829B508890C}" presName="linearFlow" presStyleCnt="0">
        <dgm:presLayoutVars>
          <dgm:dir/>
          <dgm:resizeHandles val="exact"/>
        </dgm:presLayoutVars>
      </dgm:prSet>
      <dgm:spPr/>
    </dgm:pt>
    <dgm:pt modelId="{454D23E7-B2E4-4F00-AB59-18DB541E0B96}" type="pres">
      <dgm:prSet presAssocID="{0DC1B30E-C10D-48C7-B3CA-E40BB2B82DE4}" presName="node" presStyleLbl="node1" presStyleIdx="0" presStyleCnt="3">
        <dgm:presLayoutVars>
          <dgm:bulletEnabled val="1"/>
        </dgm:presLayoutVars>
      </dgm:prSet>
      <dgm:spPr/>
    </dgm:pt>
    <dgm:pt modelId="{819C3A58-3ABC-4435-A8E8-C5B326113339}" type="pres">
      <dgm:prSet presAssocID="{BD036B06-4AC9-4E8F-8144-48D5ABDE6DE1}" presName="spacerL" presStyleCnt="0"/>
      <dgm:spPr/>
    </dgm:pt>
    <dgm:pt modelId="{5C35CF81-2882-408E-BA3D-98D5E02038C0}" type="pres">
      <dgm:prSet presAssocID="{BD036B06-4AC9-4E8F-8144-48D5ABDE6DE1}" presName="sibTrans" presStyleLbl="sibTrans2D1" presStyleIdx="0" presStyleCnt="2"/>
      <dgm:spPr/>
    </dgm:pt>
    <dgm:pt modelId="{3D6AEA95-A6D8-4646-BB91-A4DC8B96C148}" type="pres">
      <dgm:prSet presAssocID="{BD036B06-4AC9-4E8F-8144-48D5ABDE6DE1}" presName="spacerR" presStyleCnt="0"/>
      <dgm:spPr/>
    </dgm:pt>
    <dgm:pt modelId="{86BE7766-141D-4386-B0E6-3EA5905D072D}" type="pres">
      <dgm:prSet presAssocID="{9E11D4A0-AA85-47B2-A27B-29B39781EEB2}" presName="node" presStyleLbl="node1" presStyleIdx="1" presStyleCnt="3">
        <dgm:presLayoutVars>
          <dgm:bulletEnabled val="1"/>
        </dgm:presLayoutVars>
      </dgm:prSet>
      <dgm:spPr/>
    </dgm:pt>
    <dgm:pt modelId="{66A0C524-E0AD-410B-9D2C-D9D7FB0698C2}" type="pres">
      <dgm:prSet presAssocID="{0098B1B0-9D46-4EDD-A065-C7103F1AD400}" presName="spacerL" presStyleCnt="0"/>
      <dgm:spPr/>
    </dgm:pt>
    <dgm:pt modelId="{245507A5-20C6-46F2-B3E3-F2DDA4D36B5F}" type="pres">
      <dgm:prSet presAssocID="{0098B1B0-9D46-4EDD-A065-C7103F1AD400}" presName="sibTrans" presStyleLbl="sibTrans2D1" presStyleIdx="1" presStyleCnt="2"/>
      <dgm:spPr/>
    </dgm:pt>
    <dgm:pt modelId="{C37512BA-2AAE-43D0-A0EF-6C1FCDE66712}" type="pres">
      <dgm:prSet presAssocID="{0098B1B0-9D46-4EDD-A065-C7103F1AD400}" presName="spacerR" presStyleCnt="0"/>
      <dgm:spPr/>
    </dgm:pt>
    <dgm:pt modelId="{09D76145-E41E-4FF4-97F8-9EF9DC760CDD}" type="pres">
      <dgm:prSet presAssocID="{C32147A4-F2F5-4680-8288-457E94BF4637}" presName="node" presStyleLbl="node1" presStyleIdx="2" presStyleCnt="3">
        <dgm:presLayoutVars>
          <dgm:bulletEnabled val="1"/>
        </dgm:presLayoutVars>
      </dgm:prSet>
      <dgm:spPr/>
    </dgm:pt>
  </dgm:ptLst>
  <dgm:cxnLst>
    <dgm:cxn modelId="{F20F0502-3D1E-4F70-BB35-8120A6EF745D}" type="presOf" srcId="{BD036B06-4AC9-4E8F-8144-48D5ABDE6DE1}" destId="{5C35CF81-2882-408E-BA3D-98D5E02038C0}" srcOrd="0" destOrd="0" presId="urn:microsoft.com/office/officeart/2005/8/layout/equation1"/>
    <dgm:cxn modelId="{2D1F370E-409D-44FB-B8DB-7D677A79BECD}" type="presOf" srcId="{0098B1B0-9D46-4EDD-A065-C7103F1AD400}" destId="{245507A5-20C6-46F2-B3E3-F2DDA4D36B5F}" srcOrd="0" destOrd="0" presId="urn:microsoft.com/office/officeart/2005/8/layout/equation1"/>
    <dgm:cxn modelId="{671D6A13-3F23-4BB7-BE39-40E858719F91}" type="presOf" srcId="{83044363-E828-4F59-A941-F829B508890C}" destId="{FB0DCFFF-06A4-4F5D-99A7-2100E2FB82FE}" srcOrd="0" destOrd="0" presId="urn:microsoft.com/office/officeart/2005/8/layout/equation1"/>
    <dgm:cxn modelId="{E7C0014A-7C3E-4A41-A67B-70C7C265A0FD}" type="presOf" srcId="{C32147A4-F2F5-4680-8288-457E94BF4637}" destId="{09D76145-E41E-4FF4-97F8-9EF9DC760CDD}" srcOrd="0" destOrd="0" presId="urn:microsoft.com/office/officeart/2005/8/layout/equation1"/>
    <dgm:cxn modelId="{196C5658-696E-4272-AA29-7CA7943D0FE4}" srcId="{83044363-E828-4F59-A941-F829B508890C}" destId="{C32147A4-F2F5-4680-8288-457E94BF4637}" srcOrd="2" destOrd="0" parTransId="{6135E813-8904-43FC-BDDA-376A75A8E731}" sibTransId="{F491C1FE-B325-421B-96CB-5DD9065C4819}"/>
    <dgm:cxn modelId="{AC1031A6-B837-430D-AC81-6367A0BA5C63}" srcId="{83044363-E828-4F59-A941-F829B508890C}" destId="{9E11D4A0-AA85-47B2-A27B-29B39781EEB2}" srcOrd="1" destOrd="0" parTransId="{DDE01B87-5A94-41D5-B78C-CCB583D028B4}" sibTransId="{0098B1B0-9D46-4EDD-A065-C7103F1AD400}"/>
    <dgm:cxn modelId="{6783A5B2-F42B-4C0E-AB82-81115F3B2560}" type="presOf" srcId="{0DC1B30E-C10D-48C7-B3CA-E40BB2B82DE4}" destId="{454D23E7-B2E4-4F00-AB59-18DB541E0B96}" srcOrd="0" destOrd="0" presId="urn:microsoft.com/office/officeart/2005/8/layout/equation1"/>
    <dgm:cxn modelId="{EF921BE3-5ECD-4E06-9086-50A18E532636}" srcId="{83044363-E828-4F59-A941-F829B508890C}" destId="{0DC1B30E-C10D-48C7-B3CA-E40BB2B82DE4}" srcOrd="0" destOrd="0" parTransId="{48C485AC-155D-4D5A-81E3-CC79E76EB68B}" sibTransId="{BD036B06-4AC9-4E8F-8144-48D5ABDE6DE1}"/>
    <dgm:cxn modelId="{5E1721E9-17DF-4B2B-B751-371DAEA375D6}" type="presOf" srcId="{9E11D4A0-AA85-47B2-A27B-29B39781EEB2}" destId="{86BE7766-141D-4386-B0E6-3EA5905D072D}" srcOrd="0" destOrd="0" presId="urn:microsoft.com/office/officeart/2005/8/layout/equation1"/>
    <dgm:cxn modelId="{C3C4CC3C-90BD-4936-A718-63C2E2E61ED0}" type="presParOf" srcId="{FB0DCFFF-06A4-4F5D-99A7-2100E2FB82FE}" destId="{454D23E7-B2E4-4F00-AB59-18DB541E0B96}" srcOrd="0" destOrd="0" presId="urn:microsoft.com/office/officeart/2005/8/layout/equation1"/>
    <dgm:cxn modelId="{F4677C2F-1F70-409E-866A-7C3AC62AFC1B}" type="presParOf" srcId="{FB0DCFFF-06A4-4F5D-99A7-2100E2FB82FE}" destId="{819C3A58-3ABC-4435-A8E8-C5B326113339}" srcOrd="1" destOrd="0" presId="urn:microsoft.com/office/officeart/2005/8/layout/equation1"/>
    <dgm:cxn modelId="{89789C1D-FA04-4A03-A992-A300E0EF828E}" type="presParOf" srcId="{FB0DCFFF-06A4-4F5D-99A7-2100E2FB82FE}" destId="{5C35CF81-2882-408E-BA3D-98D5E02038C0}" srcOrd="2" destOrd="0" presId="urn:microsoft.com/office/officeart/2005/8/layout/equation1"/>
    <dgm:cxn modelId="{104D1899-A125-4867-AA47-DE963439903D}" type="presParOf" srcId="{FB0DCFFF-06A4-4F5D-99A7-2100E2FB82FE}" destId="{3D6AEA95-A6D8-4646-BB91-A4DC8B96C148}" srcOrd="3" destOrd="0" presId="urn:microsoft.com/office/officeart/2005/8/layout/equation1"/>
    <dgm:cxn modelId="{ABE0F7FB-5D5B-40C4-9BA8-D0A22F975872}" type="presParOf" srcId="{FB0DCFFF-06A4-4F5D-99A7-2100E2FB82FE}" destId="{86BE7766-141D-4386-B0E6-3EA5905D072D}" srcOrd="4" destOrd="0" presId="urn:microsoft.com/office/officeart/2005/8/layout/equation1"/>
    <dgm:cxn modelId="{198E8CBC-ED45-454E-8C43-265488937F63}" type="presParOf" srcId="{FB0DCFFF-06A4-4F5D-99A7-2100E2FB82FE}" destId="{66A0C524-E0AD-410B-9D2C-D9D7FB0698C2}" srcOrd="5" destOrd="0" presId="urn:microsoft.com/office/officeart/2005/8/layout/equation1"/>
    <dgm:cxn modelId="{BF52C0F6-4CB1-42C1-8993-EEA425D9E411}" type="presParOf" srcId="{FB0DCFFF-06A4-4F5D-99A7-2100E2FB82FE}" destId="{245507A5-20C6-46F2-B3E3-F2DDA4D36B5F}" srcOrd="6" destOrd="0" presId="urn:microsoft.com/office/officeart/2005/8/layout/equation1"/>
    <dgm:cxn modelId="{72A4F435-B625-401D-AEA1-52A618693A31}" type="presParOf" srcId="{FB0DCFFF-06A4-4F5D-99A7-2100E2FB82FE}" destId="{C37512BA-2AAE-43D0-A0EF-6C1FCDE66712}" srcOrd="7" destOrd="0" presId="urn:microsoft.com/office/officeart/2005/8/layout/equation1"/>
    <dgm:cxn modelId="{7CCD35CC-3B69-47ED-A896-A7CFADC7248D}" type="presParOf" srcId="{FB0DCFFF-06A4-4F5D-99A7-2100E2FB82FE}" destId="{09D76145-E41E-4FF4-97F8-9EF9DC760CDD}"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044363-E828-4F59-A941-F829B508890C}" type="doc">
      <dgm:prSet loTypeId="urn:microsoft.com/office/officeart/2005/8/layout/equation1" loCatId="process" qsTypeId="urn:microsoft.com/office/officeart/2005/8/quickstyle/simple1" qsCatId="simple" csTypeId="urn:microsoft.com/office/officeart/2005/8/colors/colorful3" csCatId="colorful" phldr="1"/>
      <dgm:spPr/>
    </dgm:pt>
    <dgm:pt modelId="{0DC1B30E-C10D-48C7-B3CA-E40BB2B82DE4}">
      <dgm:prSet phldrT="[Texte]"/>
      <dgm:spPr>
        <a:solidFill>
          <a:srgbClr val="4C1B9B"/>
        </a:solidFill>
      </dgm:spPr>
      <dgm:t>
        <a:bodyPr/>
        <a:lstStyle/>
        <a:p>
          <a:r>
            <a:rPr lang="en-US" dirty="0"/>
            <a:t>data</a:t>
          </a:r>
        </a:p>
      </dgm:t>
    </dgm:pt>
    <dgm:pt modelId="{48C485AC-155D-4D5A-81E3-CC79E76EB68B}" type="parTrans" cxnId="{EF921BE3-5ECD-4E06-9086-50A18E532636}">
      <dgm:prSet/>
      <dgm:spPr/>
      <dgm:t>
        <a:bodyPr/>
        <a:lstStyle/>
        <a:p>
          <a:endParaRPr lang="en-US"/>
        </a:p>
      </dgm:t>
    </dgm:pt>
    <dgm:pt modelId="{BD036B06-4AC9-4E8F-8144-48D5ABDE6DE1}" type="sibTrans" cxnId="{EF921BE3-5ECD-4E06-9086-50A18E532636}">
      <dgm:prSet/>
      <dgm:spPr>
        <a:solidFill>
          <a:srgbClr val="00B050"/>
        </a:solidFill>
      </dgm:spPr>
      <dgm:t>
        <a:bodyPr/>
        <a:lstStyle/>
        <a:p>
          <a:endParaRPr lang="en-US"/>
        </a:p>
      </dgm:t>
    </dgm:pt>
    <dgm:pt modelId="{9E11D4A0-AA85-47B2-A27B-29B39781EEB2}">
      <dgm:prSet phldrT="[Texte]"/>
      <dgm:spPr>
        <a:solidFill>
          <a:srgbClr val="208998"/>
        </a:solidFill>
      </dgm:spPr>
      <dgm:t>
        <a:bodyPr/>
        <a:lstStyle/>
        <a:p>
          <a:r>
            <a:rPr lang="en-US" dirty="0"/>
            <a:t>outputs</a:t>
          </a:r>
        </a:p>
      </dgm:t>
    </dgm:pt>
    <dgm:pt modelId="{DDE01B87-5A94-41D5-B78C-CCB583D028B4}" type="parTrans" cxnId="{AC1031A6-B837-430D-AC81-6367A0BA5C63}">
      <dgm:prSet/>
      <dgm:spPr/>
      <dgm:t>
        <a:bodyPr/>
        <a:lstStyle/>
        <a:p>
          <a:endParaRPr lang="en-US"/>
        </a:p>
      </dgm:t>
    </dgm:pt>
    <dgm:pt modelId="{0098B1B0-9D46-4EDD-A065-C7103F1AD400}" type="sibTrans" cxnId="{AC1031A6-B837-430D-AC81-6367A0BA5C63}">
      <dgm:prSet/>
      <dgm:spPr>
        <a:solidFill>
          <a:srgbClr val="00B050"/>
        </a:solidFill>
      </dgm:spPr>
      <dgm:t>
        <a:bodyPr/>
        <a:lstStyle/>
        <a:p>
          <a:endParaRPr lang="en-US"/>
        </a:p>
      </dgm:t>
    </dgm:pt>
    <dgm:pt modelId="{C32147A4-F2F5-4680-8288-457E94BF4637}">
      <dgm:prSet phldrT="[Texte]"/>
      <dgm:spPr>
        <a:solidFill>
          <a:srgbClr val="9D1747"/>
        </a:solidFill>
      </dgm:spPr>
      <dgm:t>
        <a:bodyPr/>
        <a:lstStyle/>
        <a:p>
          <a:r>
            <a:rPr lang="en-US" dirty="0"/>
            <a:t>program</a:t>
          </a:r>
        </a:p>
      </dgm:t>
    </dgm:pt>
    <dgm:pt modelId="{6135E813-8904-43FC-BDDA-376A75A8E731}" type="parTrans" cxnId="{196C5658-696E-4272-AA29-7CA7943D0FE4}">
      <dgm:prSet/>
      <dgm:spPr/>
      <dgm:t>
        <a:bodyPr/>
        <a:lstStyle/>
        <a:p>
          <a:endParaRPr lang="en-US"/>
        </a:p>
      </dgm:t>
    </dgm:pt>
    <dgm:pt modelId="{F491C1FE-B325-421B-96CB-5DD9065C4819}" type="sibTrans" cxnId="{196C5658-696E-4272-AA29-7CA7943D0FE4}">
      <dgm:prSet/>
      <dgm:spPr/>
      <dgm:t>
        <a:bodyPr/>
        <a:lstStyle/>
        <a:p>
          <a:endParaRPr lang="en-US"/>
        </a:p>
      </dgm:t>
    </dgm:pt>
    <dgm:pt modelId="{FB0DCFFF-06A4-4F5D-99A7-2100E2FB82FE}" type="pres">
      <dgm:prSet presAssocID="{83044363-E828-4F59-A941-F829B508890C}" presName="linearFlow" presStyleCnt="0">
        <dgm:presLayoutVars>
          <dgm:dir/>
          <dgm:resizeHandles val="exact"/>
        </dgm:presLayoutVars>
      </dgm:prSet>
      <dgm:spPr/>
    </dgm:pt>
    <dgm:pt modelId="{454D23E7-B2E4-4F00-AB59-18DB541E0B96}" type="pres">
      <dgm:prSet presAssocID="{0DC1B30E-C10D-48C7-B3CA-E40BB2B82DE4}" presName="node" presStyleLbl="node1" presStyleIdx="0" presStyleCnt="3">
        <dgm:presLayoutVars>
          <dgm:bulletEnabled val="1"/>
        </dgm:presLayoutVars>
      </dgm:prSet>
      <dgm:spPr/>
    </dgm:pt>
    <dgm:pt modelId="{819C3A58-3ABC-4435-A8E8-C5B326113339}" type="pres">
      <dgm:prSet presAssocID="{BD036B06-4AC9-4E8F-8144-48D5ABDE6DE1}" presName="spacerL" presStyleCnt="0"/>
      <dgm:spPr/>
    </dgm:pt>
    <dgm:pt modelId="{5C35CF81-2882-408E-BA3D-98D5E02038C0}" type="pres">
      <dgm:prSet presAssocID="{BD036B06-4AC9-4E8F-8144-48D5ABDE6DE1}" presName="sibTrans" presStyleLbl="sibTrans2D1" presStyleIdx="0" presStyleCnt="2"/>
      <dgm:spPr/>
    </dgm:pt>
    <dgm:pt modelId="{3D6AEA95-A6D8-4646-BB91-A4DC8B96C148}" type="pres">
      <dgm:prSet presAssocID="{BD036B06-4AC9-4E8F-8144-48D5ABDE6DE1}" presName="spacerR" presStyleCnt="0"/>
      <dgm:spPr/>
    </dgm:pt>
    <dgm:pt modelId="{86BE7766-141D-4386-B0E6-3EA5905D072D}" type="pres">
      <dgm:prSet presAssocID="{9E11D4A0-AA85-47B2-A27B-29B39781EEB2}" presName="node" presStyleLbl="node1" presStyleIdx="1" presStyleCnt="3">
        <dgm:presLayoutVars>
          <dgm:bulletEnabled val="1"/>
        </dgm:presLayoutVars>
      </dgm:prSet>
      <dgm:spPr/>
    </dgm:pt>
    <dgm:pt modelId="{66A0C524-E0AD-410B-9D2C-D9D7FB0698C2}" type="pres">
      <dgm:prSet presAssocID="{0098B1B0-9D46-4EDD-A065-C7103F1AD400}" presName="spacerL" presStyleCnt="0"/>
      <dgm:spPr/>
    </dgm:pt>
    <dgm:pt modelId="{245507A5-20C6-46F2-B3E3-F2DDA4D36B5F}" type="pres">
      <dgm:prSet presAssocID="{0098B1B0-9D46-4EDD-A065-C7103F1AD400}" presName="sibTrans" presStyleLbl="sibTrans2D1" presStyleIdx="1" presStyleCnt="2"/>
      <dgm:spPr/>
    </dgm:pt>
    <dgm:pt modelId="{C37512BA-2AAE-43D0-A0EF-6C1FCDE66712}" type="pres">
      <dgm:prSet presAssocID="{0098B1B0-9D46-4EDD-A065-C7103F1AD400}" presName="spacerR" presStyleCnt="0"/>
      <dgm:spPr/>
    </dgm:pt>
    <dgm:pt modelId="{09D76145-E41E-4FF4-97F8-9EF9DC760CDD}" type="pres">
      <dgm:prSet presAssocID="{C32147A4-F2F5-4680-8288-457E94BF4637}" presName="node" presStyleLbl="node1" presStyleIdx="2" presStyleCnt="3">
        <dgm:presLayoutVars>
          <dgm:bulletEnabled val="1"/>
        </dgm:presLayoutVars>
      </dgm:prSet>
      <dgm:spPr/>
    </dgm:pt>
  </dgm:ptLst>
  <dgm:cxnLst>
    <dgm:cxn modelId="{07BF4601-0D18-436C-B3AE-0F7D2B2D4195}" type="presOf" srcId="{C32147A4-F2F5-4680-8288-457E94BF4637}" destId="{09D76145-E41E-4FF4-97F8-9EF9DC760CDD}" srcOrd="0" destOrd="0" presId="urn:microsoft.com/office/officeart/2005/8/layout/equation1"/>
    <dgm:cxn modelId="{C7331240-B7E8-4583-863D-02B9D3267CCA}" type="presOf" srcId="{9E11D4A0-AA85-47B2-A27B-29B39781EEB2}" destId="{86BE7766-141D-4386-B0E6-3EA5905D072D}" srcOrd="0" destOrd="0" presId="urn:microsoft.com/office/officeart/2005/8/layout/equation1"/>
    <dgm:cxn modelId="{B2C5DC5D-48D9-4FA1-B86C-05723247C7C5}" type="presOf" srcId="{83044363-E828-4F59-A941-F829B508890C}" destId="{FB0DCFFF-06A4-4F5D-99A7-2100E2FB82FE}" srcOrd="0" destOrd="0" presId="urn:microsoft.com/office/officeart/2005/8/layout/equation1"/>
    <dgm:cxn modelId="{0BDAC547-F2DF-4EA3-8D83-BD308610DBAA}" type="presOf" srcId="{0098B1B0-9D46-4EDD-A065-C7103F1AD400}" destId="{245507A5-20C6-46F2-B3E3-F2DDA4D36B5F}" srcOrd="0" destOrd="0" presId="urn:microsoft.com/office/officeart/2005/8/layout/equation1"/>
    <dgm:cxn modelId="{196C5658-696E-4272-AA29-7CA7943D0FE4}" srcId="{83044363-E828-4F59-A941-F829B508890C}" destId="{C32147A4-F2F5-4680-8288-457E94BF4637}" srcOrd="2" destOrd="0" parTransId="{6135E813-8904-43FC-BDDA-376A75A8E731}" sibTransId="{F491C1FE-B325-421B-96CB-5DD9065C4819}"/>
    <dgm:cxn modelId="{AC1031A6-B837-430D-AC81-6367A0BA5C63}" srcId="{83044363-E828-4F59-A941-F829B508890C}" destId="{9E11D4A0-AA85-47B2-A27B-29B39781EEB2}" srcOrd="1" destOrd="0" parTransId="{DDE01B87-5A94-41D5-B78C-CCB583D028B4}" sibTransId="{0098B1B0-9D46-4EDD-A065-C7103F1AD400}"/>
    <dgm:cxn modelId="{25AE96A6-B045-4889-91B8-0EB9AAADB72C}" type="presOf" srcId="{0DC1B30E-C10D-48C7-B3CA-E40BB2B82DE4}" destId="{454D23E7-B2E4-4F00-AB59-18DB541E0B96}" srcOrd="0" destOrd="0" presId="urn:microsoft.com/office/officeart/2005/8/layout/equation1"/>
    <dgm:cxn modelId="{9CB48BCE-F792-4A11-9FCB-37E8841C57B7}" type="presOf" srcId="{BD036B06-4AC9-4E8F-8144-48D5ABDE6DE1}" destId="{5C35CF81-2882-408E-BA3D-98D5E02038C0}" srcOrd="0" destOrd="0" presId="urn:microsoft.com/office/officeart/2005/8/layout/equation1"/>
    <dgm:cxn modelId="{EF921BE3-5ECD-4E06-9086-50A18E532636}" srcId="{83044363-E828-4F59-A941-F829B508890C}" destId="{0DC1B30E-C10D-48C7-B3CA-E40BB2B82DE4}" srcOrd="0" destOrd="0" parTransId="{48C485AC-155D-4D5A-81E3-CC79E76EB68B}" sibTransId="{BD036B06-4AC9-4E8F-8144-48D5ABDE6DE1}"/>
    <dgm:cxn modelId="{487E61F2-23CD-453F-83F8-3B0555A84A1A}" type="presParOf" srcId="{FB0DCFFF-06A4-4F5D-99A7-2100E2FB82FE}" destId="{454D23E7-B2E4-4F00-AB59-18DB541E0B96}" srcOrd="0" destOrd="0" presId="urn:microsoft.com/office/officeart/2005/8/layout/equation1"/>
    <dgm:cxn modelId="{7F34781F-BDA0-4118-9558-F046082115D4}" type="presParOf" srcId="{FB0DCFFF-06A4-4F5D-99A7-2100E2FB82FE}" destId="{819C3A58-3ABC-4435-A8E8-C5B326113339}" srcOrd="1" destOrd="0" presId="urn:microsoft.com/office/officeart/2005/8/layout/equation1"/>
    <dgm:cxn modelId="{C9F3F2A0-2940-479B-B24F-DF828A827FF2}" type="presParOf" srcId="{FB0DCFFF-06A4-4F5D-99A7-2100E2FB82FE}" destId="{5C35CF81-2882-408E-BA3D-98D5E02038C0}" srcOrd="2" destOrd="0" presId="urn:microsoft.com/office/officeart/2005/8/layout/equation1"/>
    <dgm:cxn modelId="{5E205AAF-230E-4A90-909F-7A3C79C1F31A}" type="presParOf" srcId="{FB0DCFFF-06A4-4F5D-99A7-2100E2FB82FE}" destId="{3D6AEA95-A6D8-4646-BB91-A4DC8B96C148}" srcOrd="3" destOrd="0" presId="urn:microsoft.com/office/officeart/2005/8/layout/equation1"/>
    <dgm:cxn modelId="{01CB6385-5EF5-4458-806E-C2DB60597C70}" type="presParOf" srcId="{FB0DCFFF-06A4-4F5D-99A7-2100E2FB82FE}" destId="{86BE7766-141D-4386-B0E6-3EA5905D072D}" srcOrd="4" destOrd="0" presId="urn:microsoft.com/office/officeart/2005/8/layout/equation1"/>
    <dgm:cxn modelId="{8F546E98-DAB5-40FB-A6A0-C214AB90D662}" type="presParOf" srcId="{FB0DCFFF-06A4-4F5D-99A7-2100E2FB82FE}" destId="{66A0C524-E0AD-410B-9D2C-D9D7FB0698C2}" srcOrd="5" destOrd="0" presId="urn:microsoft.com/office/officeart/2005/8/layout/equation1"/>
    <dgm:cxn modelId="{D8E0956E-DA4B-4D50-B4B1-23BDE1CCD8A4}" type="presParOf" srcId="{FB0DCFFF-06A4-4F5D-99A7-2100E2FB82FE}" destId="{245507A5-20C6-46F2-B3E3-F2DDA4D36B5F}" srcOrd="6" destOrd="0" presId="urn:microsoft.com/office/officeart/2005/8/layout/equation1"/>
    <dgm:cxn modelId="{DB8B341D-5713-418A-90CA-CA97B0DA2CFA}" type="presParOf" srcId="{FB0DCFFF-06A4-4F5D-99A7-2100E2FB82FE}" destId="{C37512BA-2AAE-43D0-A0EF-6C1FCDE66712}" srcOrd="7" destOrd="0" presId="urn:microsoft.com/office/officeart/2005/8/layout/equation1"/>
    <dgm:cxn modelId="{BDE7D49B-D8BD-4DA6-9428-0FC0CF4968AA}" type="presParOf" srcId="{FB0DCFFF-06A4-4F5D-99A7-2100E2FB82FE}" destId="{09D76145-E41E-4FF4-97F8-9EF9DC760CDD}" srcOrd="8" destOrd="0" presId="urn:microsoft.com/office/officeart/2005/8/layout/equati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00782E-3F0D-49A6-BA49-48E93632297D}" type="doc">
      <dgm:prSet loTypeId="urn:microsoft.com/office/officeart/2005/8/layout/hierarchy4" loCatId="hierarchy" qsTypeId="urn:microsoft.com/office/officeart/2005/8/quickstyle/simple1" qsCatId="simple" csTypeId="urn:microsoft.com/office/officeart/2005/8/colors/colorful3" csCatId="colorful" phldr="1"/>
      <dgm:spPr/>
      <dgm:t>
        <a:bodyPr/>
        <a:lstStyle/>
        <a:p>
          <a:endParaRPr lang="en-US"/>
        </a:p>
      </dgm:t>
    </dgm:pt>
    <dgm:pt modelId="{30F28DE8-7AEE-4C4F-9FC3-2E12807312F4}">
      <dgm:prSet phldrT="[Texte]"/>
      <dgm:spPr/>
      <dgm:t>
        <a:bodyPr/>
        <a:lstStyle/>
        <a:p>
          <a:r>
            <a:rPr lang="en-US" dirty="0"/>
            <a:t>Artificial Intelligence</a:t>
          </a:r>
        </a:p>
      </dgm:t>
    </dgm:pt>
    <dgm:pt modelId="{2F81BF91-2A33-4DC1-868A-3F8E602A8611}" type="parTrans" cxnId="{9DAAA6A8-814E-4751-B7F2-F4713D3A572C}">
      <dgm:prSet/>
      <dgm:spPr/>
      <dgm:t>
        <a:bodyPr/>
        <a:lstStyle/>
        <a:p>
          <a:endParaRPr lang="en-US"/>
        </a:p>
      </dgm:t>
    </dgm:pt>
    <dgm:pt modelId="{A315CDD5-0BDA-4A1B-986A-F1264BD38DB3}" type="sibTrans" cxnId="{9DAAA6A8-814E-4751-B7F2-F4713D3A572C}">
      <dgm:prSet/>
      <dgm:spPr/>
      <dgm:t>
        <a:bodyPr/>
        <a:lstStyle/>
        <a:p>
          <a:endParaRPr lang="en-US"/>
        </a:p>
      </dgm:t>
    </dgm:pt>
    <dgm:pt modelId="{43536A43-7C63-4CFD-B629-47C46C1FEFBA}">
      <dgm:prSet phldrT="[Texte]" custT="1"/>
      <dgm:spPr>
        <a:solidFill>
          <a:srgbClr val="208998"/>
        </a:solidFill>
      </dgm:spPr>
      <dgm:t>
        <a:bodyPr/>
        <a:lstStyle/>
        <a:p>
          <a:r>
            <a:rPr lang="en-US" sz="4000" dirty="0"/>
            <a:t>Machine Learning</a:t>
          </a:r>
        </a:p>
      </dgm:t>
    </dgm:pt>
    <dgm:pt modelId="{93A86BC7-594C-496D-BDF9-2A0DC4679E05}" type="parTrans" cxnId="{29858967-5F5C-465C-9CE2-9AB2A478ACD6}">
      <dgm:prSet/>
      <dgm:spPr/>
      <dgm:t>
        <a:bodyPr/>
        <a:lstStyle/>
        <a:p>
          <a:endParaRPr lang="en-US"/>
        </a:p>
      </dgm:t>
    </dgm:pt>
    <dgm:pt modelId="{060B3244-14A2-4F62-82CF-8CC0C2B8ABA9}" type="sibTrans" cxnId="{29858967-5F5C-465C-9CE2-9AB2A478ACD6}">
      <dgm:prSet/>
      <dgm:spPr/>
      <dgm:t>
        <a:bodyPr/>
        <a:lstStyle/>
        <a:p>
          <a:endParaRPr lang="en-US"/>
        </a:p>
      </dgm:t>
    </dgm:pt>
    <dgm:pt modelId="{7C10FC72-F634-4665-9BEC-ED6D97F32372}">
      <dgm:prSet phldrT="[Texte]" custT="1"/>
      <dgm:spPr>
        <a:solidFill>
          <a:srgbClr val="873175"/>
        </a:solidFill>
      </dgm:spPr>
      <dgm:t>
        <a:bodyPr vert="vert"/>
        <a:lstStyle/>
        <a:p>
          <a:r>
            <a:rPr lang="en-US" sz="1200" dirty="0"/>
            <a:t>Natural Language Processing (NLP)</a:t>
          </a:r>
        </a:p>
      </dgm:t>
    </dgm:pt>
    <dgm:pt modelId="{ED2515FC-B22F-4723-8930-7F335DFC71E9}" type="parTrans" cxnId="{3542AF6B-FE2E-4E8D-9FAF-1298F874A3FA}">
      <dgm:prSet/>
      <dgm:spPr/>
      <dgm:t>
        <a:bodyPr/>
        <a:lstStyle/>
        <a:p>
          <a:endParaRPr lang="en-US"/>
        </a:p>
      </dgm:t>
    </dgm:pt>
    <dgm:pt modelId="{6C3FF09F-40F0-4BE7-A661-8ABCEB00588E}" type="sibTrans" cxnId="{3542AF6B-FE2E-4E8D-9FAF-1298F874A3FA}">
      <dgm:prSet/>
      <dgm:spPr/>
      <dgm:t>
        <a:bodyPr/>
        <a:lstStyle/>
        <a:p>
          <a:endParaRPr lang="en-US"/>
        </a:p>
      </dgm:t>
    </dgm:pt>
    <dgm:pt modelId="{C4B4E77A-3C2D-4E50-9E5C-F3067A3F038C}">
      <dgm:prSet phldrT="[Texte]" custT="1"/>
      <dgm:spPr>
        <a:solidFill>
          <a:srgbClr val="873175"/>
        </a:solidFill>
      </dgm:spPr>
      <dgm:t>
        <a:bodyPr vert="vert"/>
        <a:lstStyle/>
        <a:p>
          <a:r>
            <a:rPr lang="en-US" sz="1200" dirty="0"/>
            <a:t>Reasoning</a:t>
          </a:r>
        </a:p>
      </dgm:t>
    </dgm:pt>
    <dgm:pt modelId="{AFA7E39A-6EC9-4C5D-8C1A-DE38F70176CB}" type="parTrans" cxnId="{A1A5B3A4-BE84-4772-9BD4-60D1E85FE7AD}">
      <dgm:prSet/>
      <dgm:spPr/>
      <dgm:t>
        <a:bodyPr/>
        <a:lstStyle/>
        <a:p>
          <a:endParaRPr lang="en-US"/>
        </a:p>
      </dgm:t>
    </dgm:pt>
    <dgm:pt modelId="{783F9F6B-D5BE-42A0-B0CB-E102E979688B}" type="sibTrans" cxnId="{A1A5B3A4-BE84-4772-9BD4-60D1E85FE7AD}">
      <dgm:prSet/>
      <dgm:spPr/>
      <dgm:t>
        <a:bodyPr/>
        <a:lstStyle/>
        <a:p>
          <a:endParaRPr lang="en-US"/>
        </a:p>
      </dgm:t>
    </dgm:pt>
    <dgm:pt modelId="{372F1442-2366-4978-B5AB-EBBB51346230}">
      <dgm:prSet phldrT="[Texte]" custT="1"/>
      <dgm:spPr>
        <a:solidFill>
          <a:srgbClr val="873175"/>
        </a:solidFill>
      </dgm:spPr>
      <dgm:t>
        <a:bodyPr vert="vert"/>
        <a:lstStyle/>
        <a:p>
          <a:r>
            <a:rPr lang="en-US" sz="1200" dirty="0"/>
            <a:t>Planning</a:t>
          </a:r>
        </a:p>
      </dgm:t>
    </dgm:pt>
    <dgm:pt modelId="{6288C728-AA6C-4810-8E79-C3D027C751CA}" type="parTrans" cxnId="{F969E29F-40E2-4429-BBF2-53D6E426A89A}">
      <dgm:prSet/>
      <dgm:spPr/>
      <dgm:t>
        <a:bodyPr/>
        <a:lstStyle/>
        <a:p>
          <a:endParaRPr lang="en-US"/>
        </a:p>
      </dgm:t>
    </dgm:pt>
    <dgm:pt modelId="{7DC3175B-5829-4F2B-9D10-C27E8EE5D199}" type="sibTrans" cxnId="{F969E29F-40E2-4429-BBF2-53D6E426A89A}">
      <dgm:prSet/>
      <dgm:spPr/>
      <dgm:t>
        <a:bodyPr/>
        <a:lstStyle/>
        <a:p>
          <a:endParaRPr lang="en-US"/>
        </a:p>
      </dgm:t>
    </dgm:pt>
    <dgm:pt modelId="{E611B484-29A0-4DFD-AF0A-909644DC3073}">
      <dgm:prSet phldrT="[Texte]" custT="1"/>
      <dgm:spPr>
        <a:solidFill>
          <a:srgbClr val="873175"/>
        </a:solidFill>
      </dgm:spPr>
      <dgm:t>
        <a:bodyPr vert="vert"/>
        <a:lstStyle/>
        <a:p>
          <a:r>
            <a:rPr lang="en-US" sz="1200" dirty="0"/>
            <a:t>Knowledge Representation and Reasoning</a:t>
          </a:r>
        </a:p>
      </dgm:t>
    </dgm:pt>
    <dgm:pt modelId="{A29F53E6-175D-4CEC-8BF0-0C519755C6BA}" type="parTrans" cxnId="{8C47592B-B843-4DA2-9204-F53211827A44}">
      <dgm:prSet/>
      <dgm:spPr/>
      <dgm:t>
        <a:bodyPr/>
        <a:lstStyle/>
        <a:p>
          <a:endParaRPr lang="en-US"/>
        </a:p>
      </dgm:t>
    </dgm:pt>
    <dgm:pt modelId="{4D820504-6203-460C-9BFF-B5EEA8F0033A}" type="sibTrans" cxnId="{8C47592B-B843-4DA2-9204-F53211827A44}">
      <dgm:prSet/>
      <dgm:spPr/>
      <dgm:t>
        <a:bodyPr/>
        <a:lstStyle/>
        <a:p>
          <a:endParaRPr lang="en-US"/>
        </a:p>
      </dgm:t>
    </dgm:pt>
    <dgm:pt modelId="{03318D3D-130C-4F4E-B028-D4BEC3DE87D3}">
      <dgm:prSet phldrT="[Texte]" custT="1"/>
      <dgm:spPr>
        <a:solidFill>
          <a:srgbClr val="873175"/>
        </a:solidFill>
      </dgm:spPr>
      <dgm:t>
        <a:bodyPr vert="vert"/>
        <a:lstStyle/>
        <a:p>
          <a:r>
            <a:rPr lang="en-US" sz="1200" dirty="0"/>
            <a:t>Vision</a:t>
          </a:r>
        </a:p>
      </dgm:t>
    </dgm:pt>
    <dgm:pt modelId="{8009FD4D-8082-451C-AF18-5609B380DFAE}" type="parTrans" cxnId="{29DB4AB3-C17A-43D8-AD7B-900BDA54B686}">
      <dgm:prSet/>
      <dgm:spPr/>
      <dgm:t>
        <a:bodyPr/>
        <a:lstStyle/>
        <a:p>
          <a:endParaRPr lang="en-US"/>
        </a:p>
      </dgm:t>
    </dgm:pt>
    <dgm:pt modelId="{6AE2E2F7-F7C0-4C9F-99D9-9A5FF5F09D19}" type="sibTrans" cxnId="{29DB4AB3-C17A-43D8-AD7B-900BDA54B686}">
      <dgm:prSet/>
      <dgm:spPr/>
      <dgm:t>
        <a:bodyPr/>
        <a:lstStyle/>
        <a:p>
          <a:endParaRPr lang="en-US"/>
        </a:p>
      </dgm:t>
    </dgm:pt>
    <dgm:pt modelId="{6DCE24CF-6767-4BA6-A0B5-FACD5A360932}">
      <dgm:prSet phldrT="[Texte]" custT="1"/>
      <dgm:spPr>
        <a:solidFill>
          <a:srgbClr val="873175"/>
        </a:solidFill>
      </dgm:spPr>
      <dgm:t>
        <a:bodyPr vert="vert"/>
        <a:lstStyle/>
        <a:p>
          <a:r>
            <a:rPr lang="en-US" sz="1200" dirty="0"/>
            <a:t>Motion and Manipulation</a:t>
          </a:r>
        </a:p>
      </dgm:t>
    </dgm:pt>
    <dgm:pt modelId="{46BFAC0B-F71A-4086-B412-44967496823E}" type="parTrans" cxnId="{57B89C43-4C73-4FAD-A295-026DE515BA3E}">
      <dgm:prSet/>
      <dgm:spPr/>
      <dgm:t>
        <a:bodyPr/>
        <a:lstStyle/>
        <a:p>
          <a:endParaRPr lang="en-US"/>
        </a:p>
      </dgm:t>
    </dgm:pt>
    <dgm:pt modelId="{3D742B8B-3867-40EE-B1C3-A2966ECA9554}" type="sibTrans" cxnId="{57B89C43-4C73-4FAD-A295-026DE515BA3E}">
      <dgm:prSet/>
      <dgm:spPr/>
      <dgm:t>
        <a:bodyPr/>
        <a:lstStyle/>
        <a:p>
          <a:endParaRPr lang="en-US"/>
        </a:p>
      </dgm:t>
    </dgm:pt>
    <dgm:pt modelId="{D12DFA93-78BE-4C2A-A230-CBBBBAEB010E}">
      <dgm:prSet phldrT="[Texte]" custT="1"/>
      <dgm:spPr>
        <a:solidFill>
          <a:srgbClr val="873175"/>
        </a:solidFill>
      </dgm:spPr>
      <dgm:t>
        <a:bodyPr vert="vert"/>
        <a:lstStyle/>
        <a:p>
          <a:r>
            <a:rPr lang="en-US" sz="1200" dirty="0" err="1"/>
            <a:t>Multiagent</a:t>
          </a:r>
          <a:r>
            <a:rPr lang="en-US" sz="1200" dirty="0"/>
            <a:t> Systems</a:t>
          </a:r>
        </a:p>
      </dgm:t>
    </dgm:pt>
    <dgm:pt modelId="{A9593B63-EEFA-45D7-8B4D-9EB14C56FC2F}" type="parTrans" cxnId="{28CA98D1-CF43-480B-B42A-3BD0FE4049E4}">
      <dgm:prSet/>
      <dgm:spPr/>
      <dgm:t>
        <a:bodyPr/>
        <a:lstStyle/>
        <a:p>
          <a:endParaRPr lang="en-US"/>
        </a:p>
      </dgm:t>
    </dgm:pt>
    <dgm:pt modelId="{2DDD5751-7A5E-4452-987E-44DF3542C598}" type="sibTrans" cxnId="{28CA98D1-CF43-480B-B42A-3BD0FE4049E4}">
      <dgm:prSet/>
      <dgm:spPr/>
      <dgm:t>
        <a:bodyPr/>
        <a:lstStyle/>
        <a:p>
          <a:endParaRPr lang="en-US"/>
        </a:p>
      </dgm:t>
    </dgm:pt>
    <dgm:pt modelId="{9426617D-BC06-4D9A-BD1C-30B9E0B2ABBD}">
      <dgm:prSet phldrT="[Texte]" custT="1"/>
      <dgm:spPr>
        <a:solidFill>
          <a:srgbClr val="873175"/>
        </a:solidFill>
      </dgm:spPr>
      <dgm:t>
        <a:bodyPr vert="vert"/>
        <a:lstStyle/>
        <a:p>
          <a:r>
            <a:rPr lang="en-US" sz="1200" dirty="0"/>
            <a:t>General Intelligence</a:t>
          </a:r>
        </a:p>
      </dgm:t>
    </dgm:pt>
    <dgm:pt modelId="{D630FAB6-A7D5-47FB-ACFF-080517C0112A}" type="parTrans" cxnId="{99176BF1-0BA5-428D-A784-521F0AF10D3D}">
      <dgm:prSet/>
      <dgm:spPr/>
      <dgm:t>
        <a:bodyPr/>
        <a:lstStyle/>
        <a:p>
          <a:endParaRPr lang="en-US"/>
        </a:p>
      </dgm:t>
    </dgm:pt>
    <dgm:pt modelId="{7B15908F-A76B-4ED0-9591-34AAD1FC3778}" type="sibTrans" cxnId="{99176BF1-0BA5-428D-A784-521F0AF10D3D}">
      <dgm:prSet/>
      <dgm:spPr/>
      <dgm:t>
        <a:bodyPr/>
        <a:lstStyle/>
        <a:p>
          <a:endParaRPr lang="en-US"/>
        </a:p>
      </dgm:t>
    </dgm:pt>
    <dgm:pt modelId="{FC7046A6-C802-45DD-B56E-49BE80CCBF0B}">
      <dgm:prSet phldrT="[Texte]" custT="1"/>
      <dgm:spPr>
        <a:solidFill>
          <a:srgbClr val="208998"/>
        </a:solidFill>
      </dgm:spPr>
      <dgm:t>
        <a:bodyPr vert="vert"/>
        <a:lstStyle/>
        <a:p>
          <a:r>
            <a:rPr lang="en-US" sz="1200" dirty="0"/>
            <a:t>Supervised Learning</a:t>
          </a:r>
        </a:p>
      </dgm:t>
    </dgm:pt>
    <dgm:pt modelId="{E47896D3-7471-4953-ABC3-71D69C2DEB9E}" type="parTrans" cxnId="{C4A77646-10C0-4A71-AA52-CC9C81144B5D}">
      <dgm:prSet/>
      <dgm:spPr/>
      <dgm:t>
        <a:bodyPr/>
        <a:lstStyle/>
        <a:p>
          <a:endParaRPr lang="en-US"/>
        </a:p>
      </dgm:t>
    </dgm:pt>
    <dgm:pt modelId="{6DA00E73-054A-40C6-9098-D2BBEC179968}" type="sibTrans" cxnId="{C4A77646-10C0-4A71-AA52-CC9C81144B5D}">
      <dgm:prSet/>
      <dgm:spPr/>
      <dgm:t>
        <a:bodyPr/>
        <a:lstStyle/>
        <a:p>
          <a:endParaRPr lang="en-US"/>
        </a:p>
      </dgm:t>
    </dgm:pt>
    <dgm:pt modelId="{30A3191C-8277-4711-BD6C-79E2DF19AC25}">
      <dgm:prSet phldrT="[Texte]" custT="1"/>
      <dgm:spPr>
        <a:solidFill>
          <a:srgbClr val="208998"/>
        </a:solidFill>
      </dgm:spPr>
      <dgm:t>
        <a:bodyPr vert="vert"/>
        <a:lstStyle/>
        <a:p>
          <a:r>
            <a:rPr lang="en-US" sz="1200" dirty="0"/>
            <a:t>Semi-supervised Learning</a:t>
          </a:r>
        </a:p>
      </dgm:t>
    </dgm:pt>
    <dgm:pt modelId="{3E1AF875-66BE-4CE2-BF56-19DB57504A1F}" type="parTrans" cxnId="{2D1B1015-94EC-48B3-84D2-1AE56B293C58}">
      <dgm:prSet/>
      <dgm:spPr/>
      <dgm:t>
        <a:bodyPr/>
        <a:lstStyle/>
        <a:p>
          <a:endParaRPr lang="en-US"/>
        </a:p>
      </dgm:t>
    </dgm:pt>
    <dgm:pt modelId="{82DAE5C1-E33A-451F-8666-19B17BA131A3}" type="sibTrans" cxnId="{2D1B1015-94EC-48B3-84D2-1AE56B293C58}">
      <dgm:prSet/>
      <dgm:spPr/>
      <dgm:t>
        <a:bodyPr/>
        <a:lstStyle/>
        <a:p>
          <a:endParaRPr lang="en-US"/>
        </a:p>
      </dgm:t>
    </dgm:pt>
    <dgm:pt modelId="{C884143D-0D78-43EC-84AE-10757A4F795D}">
      <dgm:prSet phldrT="[Texte]" custT="1"/>
      <dgm:spPr>
        <a:solidFill>
          <a:srgbClr val="208998"/>
        </a:solidFill>
      </dgm:spPr>
      <dgm:t>
        <a:bodyPr vert="vert"/>
        <a:lstStyle/>
        <a:p>
          <a:r>
            <a:rPr lang="en-US" sz="1200" dirty="0"/>
            <a:t>Unsupervised Learning</a:t>
          </a:r>
        </a:p>
      </dgm:t>
    </dgm:pt>
    <dgm:pt modelId="{89F0D2AA-0C33-4B4B-9DB4-B85E401564C2}" type="parTrans" cxnId="{FFC479D9-E7C3-4927-A31D-BDE2FE5A8191}">
      <dgm:prSet/>
      <dgm:spPr/>
      <dgm:t>
        <a:bodyPr/>
        <a:lstStyle/>
        <a:p>
          <a:endParaRPr lang="en-US"/>
        </a:p>
      </dgm:t>
    </dgm:pt>
    <dgm:pt modelId="{331A5F5A-5AAD-4DE5-BFE8-E14655637EA7}" type="sibTrans" cxnId="{FFC479D9-E7C3-4927-A31D-BDE2FE5A8191}">
      <dgm:prSet/>
      <dgm:spPr/>
      <dgm:t>
        <a:bodyPr/>
        <a:lstStyle/>
        <a:p>
          <a:endParaRPr lang="en-US"/>
        </a:p>
      </dgm:t>
    </dgm:pt>
    <dgm:pt modelId="{2BFA8057-A3B0-4E42-A978-CB7912E5FAF1}">
      <dgm:prSet phldrT="[Texte]" custT="1"/>
      <dgm:spPr>
        <a:solidFill>
          <a:srgbClr val="208998"/>
        </a:solidFill>
      </dgm:spPr>
      <dgm:t>
        <a:bodyPr vert="vert"/>
        <a:lstStyle/>
        <a:p>
          <a:r>
            <a:rPr lang="en-US" sz="1200" dirty="0"/>
            <a:t>Reinforcement Learning</a:t>
          </a:r>
        </a:p>
      </dgm:t>
    </dgm:pt>
    <dgm:pt modelId="{E5647BF0-61F9-4AC9-9333-3432A24A1C88}" type="parTrans" cxnId="{E0561781-A3E2-4652-90D5-580688F5A8C5}">
      <dgm:prSet/>
      <dgm:spPr/>
      <dgm:t>
        <a:bodyPr/>
        <a:lstStyle/>
        <a:p>
          <a:endParaRPr lang="en-US"/>
        </a:p>
      </dgm:t>
    </dgm:pt>
    <dgm:pt modelId="{A7B0E117-5463-474E-83B6-716705EDC61B}" type="sibTrans" cxnId="{E0561781-A3E2-4652-90D5-580688F5A8C5}">
      <dgm:prSet/>
      <dgm:spPr/>
      <dgm:t>
        <a:bodyPr/>
        <a:lstStyle/>
        <a:p>
          <a:endParaRPr lang="en-US"/>
        </a:p>
      </dgm:t>
    </dgm:pt>
    <dgm:pt modelId="{CE257042-F359-4441-86A5-2EA3E0B9FF58}">
      <dgm:prSet phldrT="[Texte]" custT="1"/>
      <dgm:spPr>
        <a:solidFill>
          <a:srgbClr val="208998"/>
        </a:solidFill>
      </dgm:spPr>
      <dgm:t>
        <a:bodyPr vert="vert"/>
        <a:lstStyle/>
        <a:p>
          <a:r>
            <a:rPr lang="en-US" sz="1200" dirty="0" err="1"/>
            <a:t>Transfert</a:t>
          </a:r>
          <a:r>
            <a:rPr lang="en-US" sz="1200" dirty="0"/>
            <a:t> Learning</a:t>
          </a:r>
        </a:p>
      </dgm:t>
    </dgm:pt>
    <dgm:pt modelId="{F38DB496-B79A-4B25-B01D-A0BCF00FAD7A}" type="parTrans" cxnId="{A6D80FBC-8E06-418E-84F0-313E5BCDE676}">
      <dgm:prSet/>
      <dgm:spPr/>
      <dgm:t>
        <a:bodyPr/>
        <a:lstStyle/>
        <a:p>
          <a:endParaRPr lang="en-US"/>
        </a:p>
      </dgm:t>
    </dgm:pt>
    <dgm:pt modelId="{73EF92A2-9C32-47AB-BBD6-EC74AACFF239}" type="sibTrans" cxnId="{A6D80FBC-8E06-418E-84F0-313E5BCDE676}">
      <dgm:prSet/>
      <dgm:spPr/>
      <dgm:t>
        <a:bodyPr/>
        <a:lstStyle/>
        <a:p>
          <a:endParaRPr lang="en-US"/>
        </a:p>
      </dgm:t>
    </dgm:pt>
    <dgm:pt modelId="{35F4A1B2-E862-42B0-89A7-E80B53B1B0CC}">
      <dgm:prSet phldrT="[Texte]" custT="1"/>
      <dgm:spPr>
        <a:solidFill>
          <a:srgbClr val="208998"/>
        </a:solidFill>
      </dgm:spPr>
      <dgm:t>
        <a:bodyPr vert="vert"/>
        <a:lstStyle/>
        <a:p>
          <a:r>
            <a:rPr lang="en-US" sz="1200" dirty="0"/>
            <a:t>Deep Learning</a:t>
          </a:r>
        </a:p>
      </dgm:t>
    </dgm:pt>
    <dgm:pt modelId="{2D87BBD2-6D4D-4C00-B339-EE804C8D999D}" type="parTrans" cxnId="{158DD9B8-BB2A-42CF-B212-DA3516D701B4}">
      <dgm:prSet/>
      <dgm:spPr/>
      <dgm:t>
        <a:bodyPr/>
        <a:lstStyle/>
        <a:p>
          <a:endParaRPr lang="en-US"/>
        </a:p>
      </dgm:t>
    </dgm:pt>
    <dgm:pt modelId="{92B27A4B-A2E5-47E8-9938-1190B070BF92}" type="sibTrans" cxnId="{158DD9B8-BB2A-42CF-B212-DA3516D701B4}">
      <dgm:prSet/>
      <dgm:spPr/>
      <dgm:t>
        <a:bodyPr/>
        <a:lstStyle/>
        <a:p>
          <a:endParaRPr lang="en-US"/>
        </a:p>
      </dgm:t>
    </dgm:pt>
    <dgm:pt modelId="{4ED1F42F-2B75-4B6A-90A5-80DDE11441C6}" type="pres">
      <dgm:prSet presAssocID="{8000782E-3F0D-49A6-BA49-48E93632297D}" presName="Name0" presStyleCnt="0">
        <dgm:presLayoutVars>
          <dgm:chPref val="1"/>
          <dgm:dir/>
          <dgm:animOne val="branch"/>
          <dgm:animLvl val="lvl"/>
          <dgm:resizeHandles/>
        </dgm:presLayoutVars>
      </dgm:prSet>
      <dgm:spPr/>
    </dgm:pt>
    <dgm:pt modelId="{090E0AFF-851B-4538-B688-390FAB02E038}" type="pres">
      <dgm:prSet presAssocID="{30F28DE8-7AEE-4C4F-9FC3-2E12807312F4}" presName="vertOne" presStyleCnt="0"/>
      <dgm:spPr/>
    </dgm:pt>
    <dgm:pt modelId="{EAF2EF8D-15D5-43BC-B937-08C37238C4FF}" type="pres">
      <dgm:prSet presAssocID="{30F28DE8-7AEE-4C4F-9FC3-2E12807312F4}" presName="txOne" presStyleLbl="node0" presStyleIdx="0" presStyleCnt="1" custLinFactNeighborX="817" custLinFactNeighborY="-90947">
        <dgm:presLayoutVars>
          <dgm:chPref val="3"/>
        </dgm:presLayoutVars>
      </dgm:prSet>
      <dgm:spPr/>
    </dgm:pt>
    <dgm:pt modelId="{9C8F7812-5539-4573-9791-E94A84A8678C}" type="pres">
      <dgm:prSet presAssocID="{30F28DE8-7AEE-4C4F-9FC3-2E12807312F4}" presName="parTransOne" presStyleCnt="0"/>
      <dgm:spPr/>
    </dgm:pt>
    <dgm:pt modelId="{9DC63CDF-B301-4F98-A3B7-930148814414}" type="pres">
      <dgm:prSet presAssocID="{30F28DE8-7AEE-4C4F-9FC3-2E12807312F4}" presName="horzOne" presStyleCnt="0"/>
      <dgm:spPr/>
    </dgm:pt>
    <dgm:pt modelId="{9FC0CF7D-851E-4C66-994B-8B82B3303486}" type="pres">
      <dgm:prSet presAssocID="{43536A43-7C63-4CFD-B629-47C46C1FEFBA}" presName="vertTwo" presStyleCnt="0"/>
      <dgm:spPr/>
    </dgm:pt>
    <dgm:pt modelId="{4CCF061B-BBCC-4157-B58A-DD70CA87425B}" type="pres">
      <dgm:prSet presAssocID="{43536A43-7C63-4CFD-B629-47C46C1FEFBA}" presName="txTwo" presStyleLbl="node2" presStyleIdx="0" presStyleCnt="9" custLinFactNeighborX="-620" custLinFactNeighborY="9761">
        <dgm:presLayoutVars>
          <dgm:chPref val="3"/>
        </dgm:presLayoutVars>
      </dgm:prSet>
      <dgm:spPr/>
    </dgm:pt>
    <dgm:pt modelId="{4DBD7714-604D-4576-97B7-F6A32AA6DBF8}" type="pres">
      <dgm:prSet presAssocID="{43536A43-7C63-4CFD-B629-47C46C1FEFBA}" presName="parTransTwo" presStyleCnt="0"/>
      <dgm:spPr/>
    </dgm:pt>
    <dgm:pt modelId="{1A345F8C-2969-4373-BD44-91747BF60AEC}" type="pres">
      <dgm:prSet presAssocID="{43536A43-7C63-4CFD-B629-47C46C1FEFBA}" presName="horzTwo" presStyleCnt="0"/>
      <dgm:spPr/>
    </dgm:pt>
    <dgm:pt modelId="{E3813744-A3E5-40F1-A0E6-A15687935863}" type="pres">
      <dgm:prSet presAssocID="{FC7046A6-C802-45DD-B56E-49BE80CCBF0B}" presName="vertThree" presStyleCnt="0"/>
      <dgm:spPr/>
    </dgm:pt>
    <dgm:pt modelId="{7A80F08B-459C-4C9F-BD7E-E2F7369EE20D}" type="pres">
      <dgm:prSet presAssocID="{FC7046A6-C802-45DD-B56E-49BE80CCBF0B}" presName="txThree" presStyleLbl="node3" presStyleIdx="0" presStyleCnt="6" custLinFactNeighborX="-3852" custLinFactNeighborY="820">
        <dgm:presLayoutVars>
          <dgm:chPref val="3"/>
        </dgm:presLayoutVars>
      </dgm:prSet>
      <dgm:spPr/>
    </dgm:pt>
    <dgm:pt modelId="{A1C39472-5744-4A24-BF0E-59D932EA3688}" type="pres">
      <dgm:prSet presAssocID="{FC7046A6-C802-45DD-B56E-49BE80CCBF0B}" presName="horzThree" presStyleCnt="0"/>
      <dgm:spPr/>
    </dgm:pt>
    <dgm:pt modelId="{65642327-5F71-4298-BB0D-EBCC917B9897}" type="pres">
      <dgm:prSet presAssocID="{6DA00E73-054A-40C6-9098-D2BBEC179968}" presName="sibSpaceThree" presStyleCnt="0"/>
      <dgm:spPr/>
    </dgm:pt>
    <dgm:pt modelId="{BD61A982-B3B1-433C-A812-0B835D771F1C}" type="pres">
      <dgm:prSet presAssocID="{30A3191C-8277-4711-BD6C-79E2DF19AC25}" presName="vertThree" presStyleCnt="0"/>
      <dgm:spPr/>
    </dgm:pt>
    <dgm:pt modelId="{DDAB14D1-252A-46F2-A078-1F2A00E51518}" type="pres">
      <dgm:prSet presAssocID="{30A3191C-8277-4711-BD6C-79E2DF19AC25}" presName="txThree" presStyleLbl="node3" presStyleIdx="1" presStyleCnt="6">
        <dgm:presLayoutVars>
          <dgm:chPref val="3"/>
        </dgm:presLayoutVars>
      </dgm:prSet>
      <dgm:spPr/>
    </dgm:pt>
    <dgm:pt modelId="{D7903AB8-B07D-4D61-9965-4ADD7B83B266}" type="pres">
      <dgm:prSet presAssocID="{30A3191C-8277-4711-BD6C-79E2DF19AC25}" presName="horzThree" presStyleCnt="0"/>
      <dgm:spPr/>
    </dgm:pt>
    <dgm:pt modelId="{A4618A07-70DD-4A88-B84E-D6D94808ED43}" type="pres">
      <dgm:prSet presAssocID="{82DAE5C1-E33A-451F-8666-19B17BA131A3}" presName="sibSpaceThree" presStyleCnt="0"/>
      <dgm:spPr/>
    </dgm:pt>
    <dgm:pt modelId="{6F2690C6-954C-43FE-8AC5-C618B4C33D65}" type="pres">
      <dgm:prSet presAssocID="{C884143D-0D78-43EC-84AE-10757A4F795D}" presName="vertThree" presStyleCnt="0"/>
      <dgm:spPr/>
    </dgm:pt>
    <dgm:pt modelId="{60CA5FD2-9360-4038-A96F-A83067841360}" type="pres">
      <dgm:prSet presAssocID="{C884143D-0D78-43EC-84AE-10757A4F795D}" presName="txThree" presStyleLbl="node3" presStyleIdx="2" presStyleCnt="6">
        <dgm:presLayoutVars>
          <dgm:chPref val="3"/>
        </dgm:presLayoutVars>
      </dgm:prSet>
      <dgm:spPr/>
    </dgm:pt>
    <dgm:pt modelId="{116B7301-5D70-4CB5-B360-038972C57AB4}" type="pres">
      <dgm:prSet presAssocID="{C884143D-0D78-43EC-84AE-10757A4F795D}" presName="horzThree" presStyleCnt="0"/>
      <dgm:spPr/>
    </dgm:pt>
    <dgm:pt modelId="{419E44B1-597B-4C05-8E0D-EE8B9AB05562}" type="pres">
      <dgm:prSet presAssocID="{331A5F5A-5AAD-4DE5-BFE8-E14655637EA7}" presName="sibSpaceThree" presStyleCnt="0"/>
      <dgm:spPr/>
    </dgm:pt>
    <dgm:pt modelId="{A61204CB-3F57-4F8B-9EA7-A22683F2F393}" type="pres">
      <dgm:prSet presAssocID="{2BFA8057-A3B0-4E42-A978-CB7912E5FAF1}" presName="vertThree" presStyleCnt="0"/>
      <dgm:spPr/>
    </dgm:pt>
    <dgm:pt modelId="{40A436E5-2CA4-478E-98A4-3092C47D5CD3}" type="pres">
      <dgm:prSet presAssocID="{2BFA8057-A3B0-4E42-A978-CB7912E5FAF1}" presName="txThree" presStyleLbl="node3" presStyleIdx="3" presStyleCnt="6">
        <dgm:presLayoutVars>
          <dgm:chPref val="3"/>
        </dgm:presLayoutVars>
      </dgm:prSet>
      <dgm:spPr/>
    </dgm:pt>
    <dgm:pt modelId="{BB01C56F-06EE-482D-AC6F-0E62C45B0401}" type="pres">
      <dgm:prSet presAssocID="{2BFA8057-A3B0-4E42-A978-CB7912E5FAF1}" presName="horzThree" presStyleCnt="0"/>
      <dgm:spPr/>
    </dgm:pt>
    <dgm:pt modelId="{3510D69B-F22A-4FD2-953E-91865755CEB3}" type="pres">
      <dgm:prSet presAssocID="{A7B0E117-5463-474E-83B6-716705EDC61B}" presName="sibSpaceThree" presStyleCnt="0"/>
      <dgm:spPr/>
    </dgm:pt>
    <dgm:pt modelId="{CFBE18F6-6306-4AB6-9DB2-54ABDB795949}" type="pres">
      <dgm:prSet presAssocID="{CE257042-F359-4441-86A5-2EA3E0B9FF58}" presName="vertThree" presStyleCnt="0"/>
      <dgm:spPr/>
    </dgm:pt>
    <dgm:pt modelId="{86953791-BE3E-4E08-9C06-B661D1CF47D4}" type="pres">
      <dgm:prSet presAssocID="{CE257042-F359-4441-86A5-2EA3E0B9FF58}" presName="txThree" presStyleLbl="node3" presStyleIdx="4" presStyleCnt="6" custLinFactNeighborX="-3852" custLinFactNeighborY="820">
        <dgm:presLayoutVars>
          <dgm:chPref val="3"/>
        </dgm:presLayoutVars>
      </dgm:prSet>
      <dgm:spPr/>
    </dgm:pt>
    <dgm:pt modelId="{6C292E97-C717-4237-A13C-1D0AB8C02B41}" type="pres">
      <dgm:prSet presAssocID="{CE257042-F359-4441-86A5-2EA3E0B9FF58}" presName="horzThree" presStyleCnt="0"/>
      <dgm:spPr/>
    </dgm:pt>
    <dgm:pt modelId="{112FE2C6-FBBA-48B7-89C6-97C953913D35}" type="pres">
      <dgm:prSet presAssocID="{73EF92A2-9C32-47AB-BBD6-EC74AACFF239}" presName="sibSpaceThree" presStyleCnt="0"/>
      <dgm:spPr/>
    </dgm:pt>
    <dgm:pt modelId="{F0379024-4CB2-46D2-AF89-F3161E81DD3A}" type="pres">
      <dgm:prSet presAssocID="{35F4A1B2-E862-42B0-89A7-E80B53B1B0CC}" presName="vertThree" presStyleCnt="0"/>
      <dgm:spPr/>
    </dgm:pt>
    <dgm:pt modelId="{F45944B5-3909-49AE-B0F8-45DC0E19C700}" type="pres">
      <dgm:prSet presAssocID="{35F4A1B2-E862-42B0-89A7-E80B53B1B0CC}" presName="txThree" presStyleLbl="node3" presStyleIdx="5" presStyleCnt="6">
        <dgm:presLayoutVars>
          <dgm:chPref val="3"/>
        </dgm:presLayoutVars>
      </dgm:prSet>
      <dgm:spPr/>
    </dgm:pt>
    <dgm:pt modelId="{DC85B2EA-8F79-4E22-ABB5-F46672B4917F}" type="pres">
      <dgm:prSet presAssocID="{35F4A1B2-E862-42B0-89A7-E80B53B1B0CC}" presName="horzThree" presStyleCnt="0"/>
      <dgm:spPr/>
    </dgm:pt>
    <dgm:pt modelId="{96E49F37-4AD4-45D7-9C51-5280D3FFBC2A}" type="pres">
      <dgm:prSet presAssocID="{060B3244-14A2-4F62-82CF-8CC0C2B8ABA9}" presName="sibSpaceTwo" presStyleCnt="0"/>
      <dgm:spPr/>
    </dgm:pt>
    <dgm:pt modelId="{86853859-D561-4792-8958-2EFCA354EB60}" type="pres">
      <dgm:prSet presAssocID="{7C10FC72-F634-4665-9BEC-ED6D97F32372}" presName="vertTwo" presStyleCnt="0"/>
      <dgm:spPr/>
    </dgm:pt>
    <dgm:pt modelId="{26FC6454-92E3-4D9B-954F-78782ABE887A}" type="pres">
      <dgm:prSet presAssocID="{7C10FC72-F634-4665-9BEC-ED6D97F32372}" presName="txTwo" presStyleLbl="node2" presStyleIdx="1" presStyleCnt="9" custLinFactNeighborX="-3852" custLinFactNeighborY="820">
        <dgm:presLayoutVars>
          <dgm:chPref val="3"/>
        </dgm:presLayoutVars>
      </dgm:prSet>
      <dgm:spPr/>
    </dgm:pt>
    <dgm:pt modelId="{67B2897F-F713-426C-BA61-78A9364D12D0}" type="pres">
      <dgm:prSet presAssocID="{7C10FC72-F634-4665-9BEC-ED6D97F32372}" presName="horzTwo" presStyleCnt="0"/>
      <dgm:spPr/>
    </dgm:pt>
    <dgm:pt modelId="{DCFDB1CD-EB5E-4A61-A8F1-1122AF834676}" type="pres">
      <dgm:prSet presAssocID="{6C3FF09F-40F0-4BE7-A661-8ABCEB00588E}" presName="sibSpaceTwo" presStyleCnt="0"/>
      <dgm:spPr/>
    </dgm:pt>
    <dgm:pt modelId="{6CEB2F0F-451A-4780-B24F-AFFEB6AED2D7}" type="pres">
      <dgm:prSet presAssocID="{C4B4E77A-3C2D-4E50-9E5C-F3067A3F038C}" presName="vertTwo" presStyleCnt="0"/>
      <dgm:spPr/>
    </dgm:pt>
    <dgm:pt modelId="{51E07CDC-2640-421C-B5F8-16F0F4D156DB}" type="pres">
      <dgm:prSet presAssocID="{C4B4E77A-3C2D-4E50-9E5C-F3067A3F038C}" presName="txTwo" presStyleLbl="node2" presStyleIdx="2" presStyleCnt="9" custLinFactNeighborX="-3852" custLinFactNeighborY="820">
        <dgm:presLayoutVars>
          <dgm:chPref val="3"/>
        </dgm:presLayoutVars>
      </dgm:prSet>
      <dgm:spPr/>
    </dgm:pt>
    <dgm:pt modelId="{5C1DC90F-2B54-4301-852C-FA4322121A80}" type="pres">
      <dgm:prSet presAssocID="{C4B4E77A-3C2D-4E50-9E5C-F3067A3F038C}" presName="horzTwo" presStyleCnt="0"/>
      <dgm:spPr/>
    </dgm:pt>
    <dgm:pt modelId="{FEBEDD5E-B64F-43AA-8585-F17BE575F70D}" type="pres">
      <dgm:prSet presAssocID="{783F9F6B-D5BE-42A0-B0CB-E102E979688B}" presName="sibSpaceTwo" presStyleCnt="0"/>
      <dgm:spPr/>
    </dgm:pt>
    <dgm:pt modelId="{2A471DCE-4EDE-4793-BE91-A52D89A5017F}" type="pres">
      <dgm:prSet presAssocID="{372F1442-2366-4978-B5AB-EBBB51346230}" presName="vertTwo" presStyleCnt="0"/>
      <dgm:spPr/>
    </dgm:pt>
    <dgm:pt modelId="{AFA74695-0F42-44EA-845F-AFDF46985983}" type="pres">
      <dgm:prSet presAssocID="{372F1442-2366-4978-B5AB-EBBB51346230}" presName="txTwo" presStyleLbl="node2" presStyleIdx="3" presStyleCnt="9" custLinFactNeighborX="-3852" custLinFactNeighborY="820">
        <dgm:presLayoutVars>
          <dgm:chPref val="3"/>
        </dgm:presLayoutVars>
      </dgm:prSet>
      <dgm:spPr/>
    </dgm:pt>
    <dgm:pt modelId="{F96101CA-CB19-4CEB-A4DD-5CF85E72AA80}" type="pres">
      <dgm:prSet presAssocID="{372F1442-2366-4978-B5AB-EBBB51346230}" presName="horzTwo" presStyleCnt="0"/>
      <dgm:spPr/>
    </dgm:pt>
    <dgm:pt modelId="{393D187A-723B-4C09-B7F3-792FD5192E60}" type="pres">
      <dgm:prSet presAssocID="{7DC3175B-5829-4F2B-9D10-C27E8EE5D199}" presName="sibSpaceTwo" presStyleCnt="0"/>
      <dgm:spPr/>
    </dgm:pt>
    <dgm:pt modelId="{5E85EA25-0B2B-42B1-BB84-7B0E17FAB336}" type="pres">
      <dgm:prSet presAssocID="{E611B484-29A0-4DFD-AF0A-909644DC3073}" presName="vertTwo" presStyleCnt="0"/>
      <dgm:spPr/>
    </dgm:pt>
    <dgm:pt modelId="{1E4C3F6A-81C2-4949-AB01-ABFBB2265045}" type="pres">
      <dgm:prSet presAssocID="{E611B484-29A0-4DFD-AF0A-909644DC3073}" presName="txTwo" presStyleLbl="node2" presStyleIdx="4" presStyleCnt="9" custLinFactNeighborX="-3852" custLinFactNeighborY="820">
        <dgm:presLayoutVars>
          <dgm:chPref val="3"/>
        </dgm:presLayoutVars>
      </dgm:prSet>
      <dgm:spPr/>
    </dgm:pt>
    <dgm:pt modelId="{ECF97ECA-D809-41F3-8075-B9E2BC3C6EE9}" type="pres">
      <dgm:prSet presAssocID="{E611B484-29A0-4DFD-AF0A-909644DC3073}" presName="horzTwo" presStyleCnt="0"/>
      <dgm:spPr/>
    </dgm:pt>
    <dgm:pt modelId="{DEA0E2B2-CCF3-4643-B6EC-2D088B8BF658}" type="pres">
      <dgm:prSet presAssocID="{4D820504-6203-460C-9BFF-B5EEA8F0033A}" presName="sibSpaceTwo" presStyleCnt="0"/>
      <dgm:spPr/>
    </dgm:pt>
    <dgm:pt modelId="{88B13F8D-E4A5-4395-BC9E-7B50F80CE0A3}" type="pres">
      <dgm:prSet presAssocID="{03318D3D-130C-4F4E-B028-D4BEC3DE87D3}" presName="vertTwo" presStyleCnt="0"/>
      <dgm:spPr/>
    </dgm:pt>
    <dgm:pt modelId="{B5784619-CF91-462F-9C9F-2F6FB786E315}" type="pres">
      <dgm:prSet presAssocID="{03318D3D-130C-4F4E-B028-D4BEC3DE87D3}" presName="txTwo" presStyleLbl="node2" presStyleIdx="5" presStyleCnt="9" custLinFactNeighborX="-3852" custLinFactNeighborY="820">
        <dgm:presLayoutVars>
          <dgm:chPref val="3"/>
        </dgm:presLayoutVars>
      </dgm:prSet>
      <dgm:spPr/>
    </dgm:pt>
    <dgm:pt modelId="{C5A99F49-CBE0-4879-94BC-1BF97DF44CB2}" type="pres">
      <dgm:prSet presAssocID="{03318D3D-130C-4F4E-B028-D4BEC3DE87D3}" presName="horzTwo" presStyleCnt="0"/>
      <dgm:spPr/>
    </dgm:pt>
    <dgm:pt modelId="{53FD9A8D-C5D5-4EBC-9256-B92EF0162E11}" type="pres">
      <dgm:prSet presAssocID="{6AE2E2F7-F7C0-4C9F-99D9-9A5FF5F09D19}" presName="sibSpaceTwo" presStyleCnt="0"/>
      <dgm:spPr/>
    </dgm:pt>
    <dgm:pt modelId="{E7802DF4-3C25-49D7-877A-A78401420456}" type="pres">
      <dgm:prSet presAssocID="{6DCE24CF-6767-4BA6-A0B5-FACD5A360932}" presName="vertTwo" presStyleCnt="0"/>
      <dgm:spPr/>
    </dgm:pt>
    <dgm:pt modelId="{CFF75124-F2EE-4826-BD1F-D3C12D8D3CB3}" type="pres">
      <dgm:prSet presAssocID="{6DCE24CF-6767-4BA6-A0B5-FACD5A360932}" presName="txTwo" presStyleLbl="node2" presStyleIdx="6" presStyleCnt="9" custLinFactNeighborX="-3852" custLinFactNeighborY="820">
        <dgm:presLayoutVars>
          <dgm:chPref val="3"/>
        </dgm:presLayoutVars>
      </dgm:prSet>
      <dgm:spPr/>
    </dgm:pt>
    <dgm:pt modelId="{607F5B1A-7C6C-4626-B350-222DD1BC3179}" type="pres">
      <dgm:prSet presAssocID="{6DCE24CF-6767-4BA6-A0B5-FACD5A360932}" presName="horzTwo" presStyleCnt="0"/>
      <dgm:spPr/>
    </dgm:pt>
    <dgm:pt modelId="{2A4D0044-C42E-425A-9624-C3D58B607046}" type="pres">
      <dgm:prSet presAssocID="{3D742B8B-3867-40EE-B1C3-A2966ECA9554}" presName="sibSpaceTwo" presStyleCnt="0"/>
      <dgm:spPr/>
    </dgm:pt>
    <dgm:pt modelId="{86A1A2B3-F50E-4EB5-A5CC-3D5C5E494656}" type="pres">
      <dgm:prSet presAssocID="{D12DFA93-78BE-4C2A-A230-CBBBBAEB010E}" presName="vertTwo" presStyleCnt="0"/>
      <dgm:spPr/>
    </dgm:pt>
    <dgm:pt modelId="{97E7C9A5-C3D3-48F3-A79C-D544E8E7800D}" type="pres">
      <dgm:prSet presAssocID="{D12DFA93-78BE-4C2A-A230-CBBBBAEB010E}" presName="txTwo" presStyleLbl="node2" presStyleIdx="7" presStyleCnt="9" custLinFactNeighborX="-3852" custLinFactNeighborY="820">
        <dgm:presLayoutVars>
          <dgm:chPref val="3"/>
        </dgm:presLayoutVars>
      </dgm:prSet>
      <dgm:spPr/>
    </dgm:pt>
    <dgm:pt modelId="{97AE4431-69C5-47BB-AB50-99D7FE1F4015}" type="pres">
      <dgm:prSet presAssocID="{D12DFA93-78BE-4C2A-A230-CBBBBAEB010E}" presName="horzTwo" presStyleCnt="0"/>
      <dgm:spPr/>
    </dgm:pt>
    <dgm:pt modelId="{B3E5D505-25C0-46B4-80D8-54A80FAC1BF6}" type="pres">
      <dgm:prSet presAssocID="{2DDD5751-7A5E-4452-987E-44DF3542C598}" presName="sibSpaceTwo" presStyleCnt="0"/>
      <dgm:spPr/>
    </dgm:pt>
    <dgm:pt modelId="{FADA8E80-447E-47F5-8B2D-42EE0790E03A}" type="pres">
      <dgm:prSet presAssocID="{9426617D-BC06-4D9A-BD1C-30B9E0B2ABBD}" presName="vertTwo" presStyleCnt="0"/>
      <dgm:spPr/>
    </dgm:pt>
    <dgm:pt modelId="{517ED5EB-57D8-47E0-95F5-1E44E5BE9871}" type="pres">
      <dgm:prSet presAssocID="{9426617D-BC06-4D9A-BD1C-30B9E0B2ABBD}" presName="txTwo" presStyleLbl="node2" presStyleIdx="8" presStyleCnt="9" custLinFactNeighborX="-3852" custLinFactNeighborY="820">
        <dgm:presLayoutVars>
          <dgm:chPref val="3"/>
        </dgm:presLayoutVars>
      </dgm:prSet>
      <dgm:spPr/>
    </dgm:pt>
    <dgm:pt modelId="{FA623427-4490-4FEF-90B5-D09940AE8020}" type="pres">
      <dgm:prSet presAssocID="{9426617D-BC06-4D9A-BD1C-30B9E0B2ABBD}" presName="horzTwo" presStyleCnt="0"/>
      <dgm:spPr/>
    </dgm:pt>
  </dgm:ptLst>
  <dgm:cxnLst>
    <dgm:cxn modelId="{89994C10-FFCF-4855-9473-FE4542D1423B}" type="presOf" srcId="{CE257042-F359-4441-86A5-2EA3E0B9FF58}" destId="{86953791-BE3E-4E08-9C06-B661D1CF47D4}" srcOrd="0" destOrd="0" presId="urn:microsoft.com/office/officeart/2005/8/layout/hierarchy4"/>
    <dgm:cxn modelId="{2D1B1015-94EC-48B3-84D2-1AE56B293C58}" srcId="{43536A43-7C63-4CFD-B629-47C46C1FEFBA}" destId="{30A3191C-8277-4711-BD6C-79E2DF19AC25}" srcOrd="1" destOrd="0" parTransId="{3E1AF875-66BE-4CE2-BF56-19DB57504A1F}" sibTransId="{82DAE5C1-E33A-451F-8666-19B17BA131A3}"/>
    <dgm:cxn modelId="{67F7581B-FE8B-49EE-9CB9-A40BC5E26760}" type="presOf" srcId="{43536A43-7C63-4CFD-B629-47C46C1FEFBA}" destId="{4CCF061B-BBCC-4157-B58A-DD70CA87425B}" srcOrd="0" destOrd="0" presId="urn:microsoft.com/office/officeart/2005/8/layout/hierarchy4"/>
    <dgm:cxn modelId="{352E7020-0892-49BE-A2FE-AF44A4AFB1DE}" type="presOf" srcId="{35F4A1B2-E862-42B0-89A7-E80B53B1B0CC}" destId="{F45944B5-3909-49AE-B0F8-45DC0E19C700}" srcOrd="0" destOrd="0" presId="urn:microsoft.com/office/officeart/2005/8/layout/hierarchy4"/>
    <dgm:cxn modelId="{03B81924-DD82-4DF6-8123-0E449C35C34D}" type="presOf" srcId="{2BFA8057-A3B0-4E42-A978-CB7912E5FAF1}" destId="{40A436E5-2CA4-478E-98A4-3092C47D5CD3}" srcOrd="0" destOrd="0" presId="urn:microsoft.com/office/officeart/2005/8/layout/hierarchy4"/>
    <dgm:cxn modelId="{8C47592B-B843-4DA2-9204-F53211827A44}" srcId="{30F28DE8-7AEE-4C4F-9FC3-2E12807312F4}" destId="{E611B484-29A0-4DFD-AF0A-909644DC3073}" srcOrd="4" destOrd="0" parTransId="{A29F53E6-175D-4CEC-8BF0-0C519755C6BA}" sibTransId="{4D820504-6203-460C-9BFF-B5EEA8F0033A}"/>
    <dgm:cxn modelId="{BB1FAC2B-7092-4D5F-9CF7-AD6AFE07B3A4}" type="presOf" srcId="{E611B484-29A0-4DFD-AF0A-909644DC3073}" destId="{1E4C3F6A-81C2-4949-AB01-ABFBB2265045}" srcOrd="0" destOrd="0" presId="urn:microsoft.com/office/officeart/2005/8/layout/hierarchy4"/>
    <dgm:cxn modelId="{08DCE530-F8A4-4498-A7DE-B4457D15793A}" type="presOf" srcId="{8000782E-3F0D-49A6-BA49-48E93632297D}" destId="{4ED1F42F-2B75-4B6A-90A5-80DDE11441C6}" srcOrd="0" destOrd="0" presId="urn:microsoft.com/office/officeart/2005/8/layout/hierarchy4"/>
    <dgm:cxn modelId="{C41F145F-3A49-4021-9C61-324E904FC7F1}" type="presOf" srcId="{C4B4E77A-3C2D-4E50-9E5C-F3067A3F038C}" destId="{51E07CDC-2640-421C-B5F8-16F0F4D156DB}" srcOrd="0" destOrd="0" presId="urn:microsoft.com/office/officeart/2005/8/layout/hierarchy4"/>
    <dgm:cxn modelId="{57B89C43-4C73-4FAD-A295-026DE515BA3E}" srcId="{30F28DE8-7AEE-4C4F-9FC3-2E12807312F4}" destId="{6DCE24CF-6767-4BA6-A0B5-FACD5A360932}" srcOrd="6" destOrd="0" parTransId="{46BFAC0B-F71A-4086-B412-44967496823E}" sibTransId="{3D742B8B-3867-40EE-B1C3-A2966ECA9554}"/>
    <dgm:cxn modelId="{C4A77646-10C0-4A71-AA52-CC9C81144B5D}" srcId="{43536A43-7C63-4CFD-B629-47C46C1FEFBA}" destId="{FC7046A6-C802-45DD-B56E-49BE80CCBF0B}" srcOrd="0" destOrd="0" parTransId="{E47896D3-7471-4953-ABC3-71D69C2DEB9E}" sibTransId="{6DA00E73-054A-40C6-9098-D2BBEC179968}"/>
    <dgm:cxn modelId="{29858967-5F5C-465C-9CE2-9AB2A478ACD6}" srcId="{30F28DE8-7AEE-4C4F-9FC3-2E12807312F4}" destId="{43536A43-7C63-4CFD-B629-47C46C1FEFBA}" srcOrd="0" destOrd="0" parTransId="{93A86BC7-594C-496D-BDF9-2A0DC4679E05}" sibTransId="{060B3244-14A2-4F62-82CF-8CC0C2B8ABA9}"/>
    <dgm:cxn modelId="{A14CCC4A-8FF5-4C03-84A2-CE9708B4D248}" type="presOf" srcId="{7C10FC72-F634-4665-9BEC-ED6D97F32372}" destId="{26FC6454-92E3-4D9B-954F-78782ABE887A}" srcOrd="0" destOrd="0" presId="urn:microsoft.com/office/officeart/2005/8/layout/hierarchy4"/>
    <dgm:cxn modelId="{3542AF6B-FE2E-4E8D-9FAF-1298F874A3FA}" srcId="{30F28DE8-7AEE-4C4F-9FC3-2E12807312F4}" destId="{7C10FC72-F634-4665-9BEC-ED6D97F32372}" srcOrd="1" destOrd="0" parTransId="{ED2515FC-B22F-4723-8930-7F335DFC71E9}" sibTransId="{6C3FF09F-40F0-4BE7-A661-8ABCEB00588E}"/>
    <dgm:cxn modelId="{EFCD3B6F-4A87-4CE6-954B-41591ED18F46}" type="presOf" srcId="{9426617D-BC06-4D9A-BD1C-30B9E0B2ABBD}" destId="{517ED5EB-57D8-47E0-95F5-1E44E5BE9871}" srcOrd="0" destOrd="0" presId="urn:microsoft.com/office/officeart/2005/8/layout/hierarchy4"/>
    <dgm:cxn modelId="{B1BA7950-B92B-4B2B-B2D4-C4684E7C2D7C}" type="presOf" srcId="{FC7046A6-C802-45DD-B56E-49BE80CCBF0B}" destId="{7A80F08B-459C-4C9F-BD7E-E2F7369EE20D}" srcOrd="0" destOrd="0" presId="urn:microsoft.com/office/officeart/2005/8/layout/hierarchy4"/>
    <dgm:cxn modelId="{3EC79B57-65ED-40B6-A30C-BD812574753F}" type="presOf" srcId="{6DCE24CF-6767-4BA6-A0B5-FACD5A360932}" destId="{CFF75124-F2EE-4826-BD1F-D3C12D8D3CB3}" srcOrd="0" destOrd="0" presId="urn:microsoft.com/office/officeart/2005/8/layout/hierarchy4"/>
    <dgm:cxn modelId="{A377F37D-FD1C-422D-BCE8-C0903B458B3C}" type="presOf" srcId="{372F1442-2366-4978-B5AB-EBBB51346230}" destId="{AFA74695-0F42-44EA-845F-AFDF46985983}" srcOrd="0" destOrd="0" presId="urn:microsoft.com/office/officeart/2005/8/layout/hierarchy4"/>
    <dgm:cxn modelId="{E0561781-A3E2-4652-90D5-580688F5A8C5}" srcId="{43536A43-7C63-4CFD-B629-47C46C1FEFBA}" destId="{2BFA8057-A3B0-4E42-A978-CB7912E5FAF1}" srcOrd="3" destOrd="0" parTransId="{E5647BF0-61F9-4AC9-9333-3432A24A1C88}" sibTransId="{A7B0E117-5463-474E-83B6-716705EDC61B}"/>
    <dgm:cxn modelId="{066BE792-8282-4B8E-9FB5-3AE22DACD646}" type="presOf" srcId="{30A3191C-8277-4711-BD6C-79E2DF19AC25}" destId="{DDAB14D1-252A-46F2-A078-1F2A00E51518}" srcOrd="0" destOrd="0" presId="urn:microsoft.com/office/officeart/2005/8/layout/hierarchy4"/>
    <dgm:cxn modelId="{F969E29F-40E2-4429-BBF2-53D6E426A89A}" srcId="{30F28DE8-7AEE-4C4F-9FC3-2E12807312F4}" destId="{372F1442-2366-4978-B5AB-EBBB51346230}" srcOrd="3" destOrd="0" parTransId="{6288C728-AA6C-4810-8E79-C3D027C751CA}" sibTransId="{7DC3175B-5829-4F2B-9D10-C27E8EE5D199}"/>
    <dgm:cxn modelId="{A1A5B3A4-BE84-4772-9BD4-60D1E85FE7AD}" srcId="{30F28DE8-7AEE-4C4F-9FC3-2E12807312F4}" destId="{C4B4E77A-3C2D-4E50-9E5C-F3067A3F038C}" srcOrd="2" destOrd="0" parTransId="{AFA7E39A-6EC9-4C5D-8C1A-DE38F70176CB}" sibTransId="{783F9F6B-D5BE-42A0-B0CB-E102E979688B}"/>
    <dgm:cxn modelId="{9DAAA6A8-814E-4751-B7F2-F4713D3A572C}" srcId="{8000782E-3F0D-49A6-BA49-48E93632297D}" destId="{30F28DE8-7AEE-4C4F-9FC3-2E12807312F4}" srcOrd="0" destOrd="0" parTransId="{2F81BF91-2A33-4DC1-868A-3F8E602A8611}" sibTransId="{A315CDD5-0BDA-4A1B-986A-F1264BD38DB3}"/>
    <dgm:cxn modelId="{8FEE48AE-8852-404F-B3B8-5731EEA96A34}" type="presOf" srcId="{C884143D-0D78-43EC-84AE-10757A4F795D}" destId="{60CA5FD2-9360-4038-A96F-A83067841360}" srcOrd="0" destOrd="0" presId="urn:microsoft.com/office/officeart/2005/8/layout/hierarchy4"/>
    <dgm:cxn modelId="{29DB4AB3-C17A-43D8-AD7B-900BDA54B686}" srcId="{30F28DE8-7AEE-4C4F-9FC3-2E12807312F4}" destId="{03318D3D-130C-4F4E-B028-D4BEC3DE87D3}" srcOrd="5" destOrd="0" parTransId="{8009FD4D-8082-451C-AF18-5609B380DFAE}" sibTransId="{6AE2E2F7-F7C0-4C9F-99D9-9A5FF5F09D19}"/>
    <dgm:cxn modelId="{158DD9B8-BB2A-42CF-B212-DA3516D701B4}" srcId="{43536A43-7C63-4CFD-B629-47C46C1FEFBA}" destId="{35F4A1B2-E862-42B0-89A7-E80B53B1B0CC}" srcOrd="5" destOrd="0" parTransId="{2D87BBD2-6D4D-4C00-B339-EE804C8D999D}" sibTransId="{92B27A4B-A2E5-47E8-9938-1190B070BF92}"/>
    <dgm:cxn modelId="{A6D80FBC-8E06-418E-84F0-313E5BCDE676}" srcId="{43536A43-7C63-4CFD-B629-47C46C1FEFBA}" destId="{CE257042-F359-4441-86A5-2EA3E0B9FF58}" srcOrd="4" destOrd="0" parTransId="{F38DB496-B79A-4B25-B01D-A0BCF00FAD7A}" sibTransId="{73EF92A2-9C32-47AB-BBD6-EC74AACFF239}"/>
    <dgm:cxn modelId="{38D778C9-A75E-4512-B9ED-759E804A4C7F}" type="presOf" srcId="{30F28DE8-7AEE-4C4F-9FC3-2E12807312F4}" destId="{EAF2EF8D-15D5-43BC-B937-08C37238C4FF}" srcOrd="0" destOrd="0" presId="urn:microsoft.com/office/officeart/2005/8/layout/hierarchy4"/>
    <dgm:cxn modelId="{28CA98D1-CF43-480B-B42A-3BD0FE4049E4}" srcId="{30F28DE8-7AEE-4C4F-9FC3-2E12807312F4}" destId="{D12DFA93-78BE-4C2A-A230-CBBBBAEB010E}" srcOrd="7" destOrd="0" parTransId="{A9593B63-EEFA-45D7-8B4D-9EB14C56FC2F}" sibTransId="{2DDD5751-7A5E-4452-987E-44DF3542C598}"/>
    <dgm:cxn modelId="{794BA2D7-CF9E-4365-A518-1C1208CCED3B}" type="presOf" srcId="{D12DFA93-78BE-4C2A-A230-CBBBBAEB010E}" destId="{97E7C9A5-C3D3-48F3-A79C-D544E8E7800D}" srcOrd="0" destOrd="0" presId="urn:microsoft.com/office/officeart/2005/8/layout/hierarchy4"/>
    <dgm:cxn modelId="{FFC479D9-E7C3-4927-A31D-BDE2FE5A8191}" srcId="{43536A43-7C63-4CFD-B629-47C46C1FEFBA}" destId="{C884143D-0D78-43EC-84AE-10757A4F795D}" srcOrd="2" destOrd="0" parTransId="{89F0D2AA-0C33-4B4B-9DB4-B85E401564C2}" sibTransId="{331A5F5A-5AAD-4DE5-BFE8-E14655637EA7}"/>
    <dgm:cxn modelId="{99176BF1-0BA5-428D-A784-521F0AF10D3D}" srcId="{30F28DE8-7AEE-4C4F-9FC3-2E12807312F4}" destId="{9426617D-BC06-4D9A-BD1C-30B9E0B2ABBD}" srcOrd="8" destOrd="0" parTransId="{D630FAB6-A7D5-47FB-ACFF-080517C0112A}" sibTransId="{7B15908F-A76B-4ED0-9591-34AAD1FC3778}"/>
    <dgm:cxn modelId="{25F356FA-59C1-4291-91B8-B406BC5F7BA4}" type="presOf" srcId="{03318D3D-130C-4F4E-B028-D4BEC3DE87D3}" destId="{B5784619-CF91-462F-9C9F-2F6FB786E315}" srcOrd="0" destOrd="0" presId="urn:microsoft.com/office/officeart/2005/8/layout/hierarchy4"/>
    <dgm:cxn modelId="{70572DC9-3C29-4037-A0C4-10CA0177664D}" type="presParOf" srcId="{4ED1F42F-2B75-4B6A-90A5-80DDE11441C6}" destId="{090E0AFF-851B-4538-B688-390FAB02E038}" srcOrd="0" destOrd="0" presId="urn:microsoft.com/office/officeart/2005/8/layout/hierarchy4"/>
    <dgm:cxn modelId="{FC08B057-3EA1-4BB8-96C7-51078B70F8F2}" type="presParOf" srcId="{090E0AFF-851B-4538-B688-390FAB02E038}" destId="{EAF2EF8D-15D5-43BC-B937-08C37238C4FF}" srcOrd="0" destOrd="0" presId="urn:microsoft.com/office/officeart/2005/8/layout/hierarchy4"/>
    <dgm:cxn modelId="{871004C7-5D2B-4229-BE36-739078BE3DB1}" type="presParOf" srcId="{090E0AFF-851B-4538-B688-390FAB02E038}" destId="{9C8F7812-5539-4573-9791-E94A84A8678C}" srcOrd="1" destOrd="0" presId="urn:microsoft.com/office/officeart/2005/8/layout/hierarchy4"/>
    <dgm:cxn modelId="{16D34058-D16F-4F29-90A1-F124690679DD}" type="presParOf" srcId="{090E0AFF-851B-4538-B688-390FAB02E038}" destId="{9DC63CDF-B301-4F98-A3B7-930148814414}" srcOrd="2" destOrd="0" presId="urn:microsoft.com/office/officeart/2005/8/layout/hierarchy4"/>
    <dgm:cxn modelId="{12BE1508-B855-4003-89E3-D1AF9AB2792A}" type="presParOf" srcId="{9DC63CDF-B301-4F98-A3B7-930148814414}" destId="{9FC0CF7D-851E-4C66-994B-8B82B3303486}" srcOrd="0" destOrd="0" presId="urn:microsoft.com/office/officeart/2005/8/layout/hierarchy4"/>
    <dgm:cxn modelId="{90772881-795F-46D4-BCAE-B006F8B3F578}" type="presParOf" srcId="{9FC0CF7D-851E-4C66-994B-8B82B3303486}" destId="{4CCF061B-BBCC-4157-B58A-DD70CA87425B}" srcOrd="0" destOrd="0" presId="urn:microsoft.com/office/officeart/2005/8/layout/hierarchy4"/>
    <dgm:cxn modelId="{B212940D-3F41-4F3A-B213-BDDCB61B9D62}" type="presParOf" srcId="{9FC0CF7D-851E-4C66-994B-8B82B3303486}" destId="{4DBD7714-604D-4576-97B7-F6A32AA6DBF8}" srcOrd="1" destOrd="0" presId="urn:microsoft.com/office/officeart/2005/8/layout/hierarchy4"/>
    <dgm:cxn modelId="{474F6EB7-DCBE-432C-A65C-2F8477CED4ED}" type="presParOf" srcId="{9FC0CF7D-851E-4C66-994B-8B82B3303486}" destId="{1A345F8C-2969-4373-BD44-91747BF60AEC}" srcOrd="2" destOrd="0" presId="urn:microsoft.com/office/officeart/2005/8/layout/hierarchy4"/>
    <dgm:cxn modelId="{E21CFF7F-1B10-4687-AD61-75F354DDE1E8}" type="presParOf" srcId="{1A345F8C-2969-4373-BD44-91747BF60AEC}" destId="{E3813744-A3E5-40F1-A0E6-A15687935863}" srcOrd="0" destOrd="0" presId="urn:microsoft.com/office/officeart/2005/8/layout/hierarchy4"/>
    <dgm:cxn modelId="{F03434DB-F510-45DD-B319-F257D0C892E3}" type="presParOf" srcId="{E3813744-A3E5-40F1-A0E6-A15687935863}" destId="{7A80F08B-459C-4C9F-BD7E-E2F7369EE20D}" srcOrd="0" destOrd="0" presId="urn:microsoft.com/office/officeart/2005/8/layout/hierarchy4"/>
    <dgm:cxn modelId="{88277BFA-7BB2-48B1-BED1-6555273A087F}" type="presParOf" srcId="{E3813744-A3E5-40F1-A0E6-A15687935863}" destId="{A1C39472-5744-4A24-BF0E-59D932EA3688}" srcOrd="1" destOrd="0" presId="urn:microsoft.com/office/officeart/2005/8/layout/hierarchy4"/>
    <dgm:cxn modelId="{F6364940-363F-4700-81C1-BCA03E3ECBA5}" type="presParOf" srcId="{1A345F8C-2969-4373-BD44-91747BF60AEC}" destId="{65642327-5F71-4298-BB0D-EBCC917B9897}" srcOrd="1" destOrd="0" presId="urn:microsoft.com/office/officeart/2005/8/layout/hierarchy4"/>
    <dgm:cxn modelId="{FA2390A9-C80C-4C71-A974-367FB9AAFE26}" type="presParOf" srcId="{1A345F8C-2969-4373-BD44-91747BF60AEC}" destId="{BD61A982-B3B1-433C-A812-0B835D771F1C}" srcOrd="2" destOrd="0" presId="urn:microsoft.com/office/officeart/2005/8/layout/hierarchy4"/>
    <dgm:cxn modelId="{C4FD134D-B14D-4507-A47A-FDB6E2165F70}" type="presParOf" srcId="{BD61A982-B3B1-433C-A812-0B835D771F1C}" destId="{DDAB14D1-252A-46F2-A078-1F2A00E51518}" srcOrd="0" destOrd="0" presId="urn:microsoft.com/office/officeart/2005/8/layout/hierarchy4"/>
    <dgm:cxn modelId="{4B34ECA6-CBED-4F84-8038-71B2D31B345B}" type="presParOf" srcId="{BD61A982-B3B1-433C-A812-0B835D771F1C}" destId="{D7903AB8-B07D-4D61-9965-4ADD7B83B266}" srcOrd="1" destOrd="0" presId="urn:microsoft.com/office/officeart/2005/8/layout/hierarchy4"/>
    <dgm:cxn modelId="{FCA38AF9-D7F8-4C62-B88C-9900FB23C348}" type="presParOf" srcId="{1A345F8C-2969-4373-BD44-91747BF60AEC}" destId="{A4618A07-70DD-4A88-B84E-D6D94808ED43}" srcOrd="3" destOrd="0" presId="urn:microsoft.com/office/officeart/2005/8/layout/hierarchy4"/>
    <dgm:cxn modelId="{22FCA6B9-A716-41BE-89F6-894D8CEBE481}" type="presParOf" srcId="{1A345F8C-2969-4373-BD44-91747BF60AEC}" destId="{6F2690C6-954C-43FE-8AC5-C618B4C33D65}" srcOrd="4" destOrd="0" presId="urn:microsoft.com/office/officeart/2005/8/layout/hierarchy4"/>
    <dgm:cxn modelId="{92E0D33E-7C4F-484F-B958-D40D15D1AC7C}" type="presParOf" srcId="{6F2690C6-954C-43FE-8AC5-C618B4C33D65}" destId="{60CA5FD2-9360-4038-A96F-A83067841360}" srcOrd="0" destOrd="0" presId="urn:microsoft.com/office/officeart/2005/8/layout/hierarchy4"/>
    <dgm:cxn modelId="{D71C4B36-72E4-4E42-AAB4-A1888E480865}" type="presParOf" srcId="{6F2690C6-954C-43FE-8AC5-C618B4C33D65}" destId="{116B7301-5D70-4CB5-B360-038972C57AB4}" srcOrd="1" destOrd="0" presId="urn:microsoft.com/office/officeart/2005/8/layout/hierarchy4"/>
    <dgm:cxn modelId="{09312166-6571-4AF0-9D4F-614F1E7A8765}" type="presParOf" srcId="{1A345F8C-2969-4373-BD44-91747BF60AEC}" destId="{419E44B1-597B-4C05-8E0D-EE8B9AB05562}" srcOrd="5" destOrd="0" presId="urn:microsoft.com/office/officeart/2005/8/layout/hierarchy4"/>
    <dgm:cxn modelId="{F90DD1EC-2EC7-4AFE-BD9E-DAE198383A05}" type="presParOf" srcId="{1A345F8C-2969-4373-BD44-91747BF60AEC}" destId="{A61204CB-3F57-4F8B-9EA7-A22683F2F393}" srcOrd="6" destOrd="0" presId="urn:microsoft.com/office/officeart/2005/8/layout/hierarchy4"/>
    <dgm:cxn modelId="{1B67AE85-BC80-419A-8020-C2FE0A344E94}" type="presParOf" srcId="{A61204CB-3F57-4F8B-9EA7-A22683F2F393}" destId="{40A436E5-2CA4-478E-98A4-3092C47D5CD3}" srcOrd="0" destOrd="0" presId="urn:microsoft.com/office/officeart/2005/8/layout/hierarchy4"/>
    <dgm:cxn modelId="{6E02B3A2-C9E8-41FD-8C0A-817AA0A11708}" type="presParOf" srcId="{A61204CB-3F57-4F8B-9EA7-A22683F2F393}" destId="{BB01C56F-06EE-482D-AC6F-0E62C45B0401}" srcOrd="1" destOrd="0" presId="urn:microsoft.com/office/officeart/2005/8/layout/hierarchy4"/>
    <dgm:cxn modelId="{9401C4FD-C51C-43E2-8BC5-117F18FD341E}" type="presParOf" srcId="{1A345F8C-2969-4373-BD44-91747BF60AEC}" destId="{3510D69B-F22A-4FD2-953E-91865755CEB3}" srcOrd="7" destOrd="0" presId="urn:microsoft.com/office/officeart/2005/8/layout/hierarchy4"/>
    <dgm:cxn modelId="{3180F858-81A2-4AFA-915D-94F1E47A16BE}" type="presParOf" srcId="{1A345F8C-2969-4373-BD44-91747BF60AEC}" destId="{CFBE18F6-6306-4AB6-9DB2-54ABDB795949}" srcOrd="8" destOrd="0" presId="urn:microsoft.com/office/officeart/2005/8/layout/hierarchy4"/>
    <dgm:cxn modelId="{222723AB-BAE7-4F63-BAF7-98084CB26F55}" type="presParOf" srcId="{CFBE18F6-6306-4AB6-9DB2-54ABDB795949}" destId="{86953791-BE3E-4E08-9C06-B661D1CF47D4}" srcOrd="0" destOrd="0" presId="urn:microsoft.com/office/officeart/2005/8/layout/hierarchy4"/>
    <dgm:cxn modelId="{2BC8602B-E2C4-42D1-A6C0-3C2EA3829E55}" type="presParOf" srcId="{CFBE18F6-6306-4AB6-9DB2-54ABDB795949}" destId="{6C292E97-C717-4237-A13C-1D0AB8C02B41}" srcOrd="1" destOrd="0" presId="urn:microsoft.com/office/officeart/2005/8/layout/hierarchy4"/>
    <dgm:cxn modelId="{924571BC-1342-4B69-980F-8A173E1AC22E}" type="presParOf" srcId="{1A345F8C-2969-4373-BD44-91747BF60AEC}" destId="{112FE2C6-FBBA-48B7-89C6-97C953913D35}" srcOrd="9" destOrd="0" presId="urn:microsoft.com/office/officeart/2005/8/layout/hierarchy4"/>
    <dgm:cxn modelId="{917C54BC-1519-4ABA-AA7B-14FC0722FF04}" type="presParOf" srcId="{1A345F8C-2969-4373-BD44-91747BF60AEC}" destId="{F0379024-4CB2-46D2-AF89-F3161E81DD3A}" srcOrd="10" destOrd="0" presId="urn:microsoft.com/office/officeart/2005/8/layout/hierarchy4"/>
    <dgm:cxn modelId="{1639AA21-5732-467F-8C89-950C153F441B}" type="presParOf" srcId="{F0379024-4CB2-46D2-AF89-F3161E81DD3A}" destId="{F45944B5-3909-49AE-B0F8-45DC0E19C700}" srcOrd="0" destOrd="0" presId="urn:microsoft.com/office/officeart/2005/8/layout/hierarchy4"/>
    <dgm:cxn modelId="{60E28CC0-E840-46F5-AF2C-C5B965062201}" type="presParOf" srcId="{F0379024-4CB2-46D2-AF89-F3161E81DD3A}" destId="{DC85B2EA-8F79-4E22-ABB5-F46672B4917F}" srcOrd="1" destOrd="0" presId="urn:microsoft.com/office/officeart/2005/8/layout/hierarchy4"/>
    <dgm:cxn modelId="{D73841A1-0F00-4F00-9F53-BAD3A8A2C18F}" type="presParOf" srcId="{9DC63CDF-B301-4F98-A3B7-930148814414}" destId="{96E49F37-4AD4-45D7-9C51-5280D3FFBC2A}" srcOrd="1" destOrd="0" presId="urn:microsoft.com/office/officeart/2005/8/layout/hierarchy4"/>
    <dgm:cxn modelId="{31754E52-9E49-4EF2-A424-70BD3F359325}" type="presParOf" srcId="{9DC63CDF-B301-4F98-A3B7-930148814414}" destId="{86853859-D561-4792-8958-2EFCA354EB60}" srcOrd="2" destOrd="0" presId="urn:microsoft.com/office/officeart/2005/8/layout/hierarchy4"/>
    <dgm:cxn modelId="{F61F3B74-E318-4495-ADB0-B1CB890CD54A}" type="presParOf" srcId="{86853859-D561-4792-8958-2EFCA354EB60}" destId="{26FC6454-92E3-4D9B-954F-78782ABE887A}" srcOrd="0" destOrd="0" presId="urn:microsoft.com/office/officeart/2005/8/layout/hierarchy4"/>
    <dgm:cxn modelId="{8CB56535-8895-455B-B027-954397362E40}" type="presParOf" srcId="{86853859-D561-4792-8958-2EFCA354EB60}" destId="{67B2897F-F713-426C-BA61-78A9364D12D0}" srcOrd="1" destOrd="0" presId="urn:microsoft.com/office/officeart/2005/8/layout/hierarchy4"/>
    <dgm:cxn modelId="{9DD421DA-764F-42B0-9A92-A87017ED73B2}" type="presParOf" srcId="{9DC63CDF-B301-4F98-A3B7-930148814414}" destId="{DCFDB1CD-EB5E-4A61-A8F1-1122AF834676}" srcOrd="3" destOrd="0" presId="urn:microsoft.com/office/officeart/2005/8/layout/hierarchy4"/>
    <dgm:cxn modelId="{A22731EA-9737-46D1-B0CB-FA200A01E368}" type="presParOf" srcId="{9DC63CDF-B301-4F98-A3B7-930148814414}" destId="{6CEB2F0F-451A-4780-B24F-AFFEB6AED2D7}" srcOrd="4" destOrd="0" presId="urn:microsoft.com/office/officeart/2005/8/layout/hierarchy4"/>
    <dgm:cxn modelId="{9931DFB1-2A44-4447-AAC6-1729E5B584FB}" type="presParOf" srcId="{6CEB2F0F-451A-4780-B24F-AFFEB6AED2D7}" destId="{51E07CDC-2640-421C-B5F8-16F0F4D156DB}" srcOrd="0" destOrd="0" presId="urn:microsoft.com/office/officeart/2005/8/layout/hierarchy4"/>
    <dgm:cxn modelId="{873D64C7-1482-4582-82CA-A3B04ECE18F3}" type="presParOf" srcId="{6CEB2F0F-451A-4780-B24F-AFFEB6AED2D7}" destId="{5C1DC90F-2B54-4301-852C-FA4322121A80}" srcOrd="1" destOrd="0" presId="urn:microsoft.com/office/officeart/2005/8/layout/hierarchy4"/>
    <dgm:cxn modelId="{CD2435A0-1B65-4389-AB6D-81DC0546A9D5}" type="presParOf" srcId="{9DC63CDF-B301-4F98-A3B7-930148814414}" destId="{FEBEDD5E-B64F-43AA-8585-F17BE575F70D}" srcOrd="5" destOrd="0" presId="urn:microsoft.com/office/officeart/2005/8/layout/hierarchy4"/>
    <dgm:cxn modelId="{A3DBDFE7-2F7C-4A4C-B45D-F1A6D4A2B49E}" type="presParOf" srcId="{9DC63CDF-B301-4F98-A3B7-930148814414}" destId="{2A471DCE-4EDE-4793-BE91-A52D89A5017F}" srcOrd="6" destOrd="0" presId="urn:microsoft.com/office/officeart/2005/8/layout/hierarchy4"/>
    <dgm:cxn modelId="{CE6B3E2D-D45B-4C5F-A988-0BEA494E4EC4}" type="presParOf" srcId="{2A471DCE-4EDE-4793-BE91-A52D89A5017F}" destId="{AFA74695-0F42-44EA-845F-AFDF46985983}" srcOrd="0" destOrd="0" presId="urn:microsoft.com/office/officeart/2005/8/layout/hierarchy4"/>
    <dgm:cxn modelId="{D91D3044-173A-4E01-AD26-5D5E74C98B55}" type="presParOf" srcId="{2A471DCE-4EDE-4793-BE91-A52D89A5017F}" destId="{F96101CA-CB19-4CEB-A4DD-5CF85E72AA80}" srcOrd="1" destOrd="0" presId="urn:microsoft.com/office/officeart/2005/8/layout/hierarchy4"/>
    <dgm:cxn modelId="{D29FB3D2-DE62-49DE-BC35-EEAE78B4E083}" type="presParOf" srcId="{9DC63CDF-B301-4F98-A3B7-930148814414}" destId="{393D187A-723B-4C09-B7F3-792FD5192E60}" srcOrd="7" destOrd="0" presId="urn:microsoft.com/office/officeart/2005/8/layout/hierarchy4"/>
    <dgm:cxn modelId="{742D7052-544F-4D70-A00D-1E342291BB04}" type="presParOf" srcId="{9DC63CDF-B301-4F98-A3B7-930148814414}" destId="{5E85EA25-0B2B-42B1-BB84-7B0E17FAB336}" srcOrd="8" destOrd="0" presId="urn:microsoft.com/office/officeart/2005/8/layout/hierarchy4"/>
    <dgm:cxn modelId="{11B5FFFA-BF41-4F1E-AF57-19AACC301921}" type="presParOf" srcId="{5E85EA25-0B2B-42B1-BB84-7B0E17FAB336}" destId="{1E4C3F6A-81C2-4949-AB01-ABFBB2265045}" srcOrd="0" destOrd="0" presId="urn:microsoft.com/office/officeart/2005/8/layout/hierarchy4"/>
    <dgm:cxn modelId="{E118055E-DCF8-4E2D-8C3C-7F1CA632A13A}" type="presParOf" srcId="{5E85EA25-0B2B-42B1-BB84-7B0E17FAB336}" destId="{ECF97ECA-D809-41F3-8075-B9E2BC3C6EE9}" srcOrd="1" destOrd="0" presId="urn:microsoft.com/office/officeart/2005/8/layout/hierarchy4"/>
    <dgm:cxn modelId="{762F9174-5FB9-4A99-98E1-A95A8DC5B00A}" type="presParOf" srcId="{9DC63CDF-B301-4F98-A3B7-930148814414}" destId="{DEA0E2B2-CCF3-4643-B6EC-2D088B8BF658}" srcOrd="9" destOrd="0" presId="urn:microsoft.com/office/officeart/2005/8/layout/hierarchy4"/>
    <dgm:cxn modelId="{949EBB53-8663-4A66-9E0C-0405F10DB25D}" type="presParOf" srcId="{9DC63CDF-B301-4F98-A3B7-930148814414}" destId="{88B13F8D-E4A5-4395-BC9E-7B50F80CE0A3}" srcOrd="10" destOrd="0" presId="urn:microsoft.com/office/officeart/2005/8/layout/hierarchy4"/>
    <dgm:cxn modelId="{F1A21529-E783-44E3-AF8D-D6348A6F5F82}" type="presParOf" srcId="{88B13F8D-E4A5-4395-BC9E-7B50F80CE0A3}" destId="{B5784619-CF91-462F-9C9F-2F6FB786E315}" srcOrd="0" destOrd="0" presId="urn:microsoft.com/office/officeart/2005/8/layout/hierarchy4"/>
    <dgm:cxn modelId="{4FE07E9C-4C7D-4F2A-B47E-97D81E5D7651}" type="presParOf" srcId="{88B13F8D-E4A5-4395-BC9E-7B50F80CE0A3}" destId="{C5A99F49-CBE0-4879-94BC-1BF97DF44CB2}" srcOrd="1" destOrd="0" presId="urn:microsoft.com/office/officeart/2005/8/layout/hierarchy4"/>
    <dgm:cxn modelId="{8D81DDE4-6228-4F22-8508-ED19531E5291}" type="presParOf" srcId="{9DC63CDF-B301-4F98-A3B7-930148814414}" destId="{53FD9A8D-C5D5-4EBC-9256-B92EF0162E11}" srcOrd="11" destOrd="0" presId="urn:microsoft.com/office/officeart/2005/8/layout/hierarchy4"/>
    <dgm:cxn modelId="{09E0A774-C32F-4A2D-BB84-C8E0E84EE682}" type="presParOf" srcId="{9DC63CDF-B301-4F98-A3B7-930148814414}" destId="{E7802DF4-3C25-49D7-877A-A78401420456}" srcOrd="12" destOrd="0" presId="urn:microsoft.com/office/officeart/2005/8/layout/hierarchy4"/>
    <dgm:cxn modelId="{CAA27169-330D-4F19-9C3C-C04761446E63}" type="presParOf" srcId="{E7802DF4-3C25-49D7-877A-A78401420456}" destId="{CFF75124-F2EE-4826-BD1F-D3C12D8D3CB3}" srcOrd="0" destOrd="0" presId="urn:microsoft.com/office/officeart/2005/8/layout/hierarchy4"/>
    <dgm:cxn modelId="{C74BD90E-0982-4F32-BB8F-C9A543875B18}" type="presParOf" srcId="{E7802DF4-3C25-49D7-877A-A78401420456}" destId="{607F5B1A-7C6C-4626-B350-222DD1BC3179}" srcOrd="1" destOrd="0" presId="urn:microsoft.com/office/officeart/2005/8/layout/hierarchy4"/>
    <dgm:cxn modelId="{E6E9656E-3C18-4537-8219-709B7625FAA6}" type="presParOf" srcId="{9DC63CDF-B301-4F98-A3B7-930148814414}" destId="{2A4D0044-C42E-425A-9624-C3D58B607046}" srcOrd="13" destOrd="0" presId="urn:microsoft.com/office/officeart/2005/8/layout/hierarchy4"/>
    <dgm:cxn modelId="{149318EA-A8FE-4A4A-9C60-EC380FB29015}" type="presParOf" srcId="{9DC63CDF-B301-4F98-A3B7-930148814414}" destId="{86A1A2B3-F50E-4EB5-A5CC-3D5C5E494656}" srcOrd="14" destOrd="0" presId="urn:microsoft.com/office/officeart/2005/8/layout/hierarchy4"/>
    <dgm:cxn modelId="{167B7174-B0EA-45D4-8B61-81278BD80599}" type="presParOf" srcId="{86A1A2B3-F50E-4EB5-A5CC-3D5C5E494656}" destId="{97E7C9A5-C3D3-48F3-A79C-D544E8E7800D}" srcOrd="0" destOrd="0" presId="urn:microsoft.com/office/officeart/2005/8/layout/hierarchy4"/>
    <dgm:cxn modelId="{2D4F44D7-49B7-41E6-AA72-C0AB2F0712CB}" type="presParOf" srcId="{86A1A2B3-F50E-4EB5-A5CC-3D5C5E494656}" destId="{97AE4431-69C5-47BB-AB50-99D7FE1F4015}" srcOrd="1" destOrd="0" presId="urn:microsoft.com/office/officeart/2005/8/layout/hierarchy4"/>
    <dgm:cxn modelId="{C0412934-F1C6-4525-BEDB-A159557484BA}" type="presParOf" srcId="{9DC63CDF-B301-4F98-A3B7-930148814414}" destId="{B3E5D505-25C0-46B4-80D8-54A80FAC1BF6}" srcOrd="15" destOrd="0" presId="urn:microsoft.com/office/officeart/2005/8/layout/hierarchy4"/>
    <dgm:cxn modelId="{0049774F-F8A9-4EEC-9686-0BCB636BE07A}" type="presParOf" srcId="{9DC63CDF-B301-4F98-A3B7-930148814414}" destId="{FADA8E80-447E-47F5-8B2D-42EE0790E03A}" srcOrd="16" destOrd="0" presId="urn:microsoft.com/office/officeart/2005/8/layout/hierarchy4"/>
    <dgm:cxn modelId="{1C4A91FB-FE57-4D17-9576-965C11C84F09}" type="presParOf" srcId="{FADA8E80-447E-47F5-8B2D-42EE0790E03A}" destId="{517ED5EB-57D8-47E0-95F5-1E44E5BE9871}" srcOrd="0" destOrd="0" presId="urn:microsoft.com/office/officeart/2005/8/layout/hierarchy4"/>
    <dgm:cxn modelId="{C673380D-5EFF-41F2-AF91-AD3A45A435D9}" type="presParOf" srcId="{FADA8E80-447E-47F5-8B2D-42EE0790E03A}" destId="{FA623427-4490-4FEF-90B5-D09940AE8020}"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932BA5-DEA4-47BE-9283-A34C168BBD74}" type="doc">
      <dgm:prSet loTypeId="urn:microsoft.com/office/officeart/2005/8/layout/venn2" loCatId="relationship" qsTypeId="urn:microsoft.com/office/officeart/2005/8/quickstyle/simple1" qsCatId="simple" csTypeId="urn:microsoft.com/office/officeart/2005/8/colors/colorful1" csCatId="colorful" phldr="1"/>
      <dgm:spPr/>
      <dgm:t>
        <a:bodyPr/>
        <a:lstStyle/>
        <a:p>
          <a:endParaRPr lang="en-US"/>
        </a:p>
      </dgm:t>
    </dgm:pt>
    <dgm:pt modelId="{20043796-890A-4753-8F31-7C861E8C4936}">
      <dgm:prSet phldrT="[Texte]"/>
      <dgm:spPr/>
      <dgm:t>
        <a:bodyPr/>
        <a:lstStyle/>
        <a:p>
          <a:r>
            <a:rPr lang="en-US" b="1" dirty="0"/>
            <a:t>Artificial Intelligence</a:t>
          </a:r>
        </a:p>
      </dgm:t>
    </dgm:pt>
    <dgm:pt modelId="{EE529D34-5C3E-4E3B-A8B2-D2D486CD5F4C}" type="parTrans" cxnId="{AD39543F-BB9D-4FA7-8AB5-2E1B96F30D1B}">
      <dgm:prSet/>
      <dgm:spPr/>
      <dgm:t>
        <a:bodyPr/>
        <a:lstStyle/>
        <a:p>
          <a:endParaRPr lang="en-US"/>
        </a:p>
      </dgm:t>
    </dgm:pt>
    <dgm:pt modelId="{8D0EA779-0418-4AF0-B5CE-81CD36C2A0CA}" type="sibTrans" cxnId="{AD39543F-BB9D-4FA7-8AB5-2E1B96F30D1B}">
      <dgm:prSet/>
      <dgm:spPr/>
      <dgm:t>
        <a:bodyPr/>
        <a:lstStyle/>
        <a:p>
          <a:endParaRPr lang="en-US"/>
        </a:p>
      </dgm:t>
    </dgm:pt>
    <dgm:pt modelId="{2C9FAD17-1062-4503-92FE-1774733C33B5}">
      <dgm:prSet phldrT="[Texte]"/>
      <dgm:spPr>
        <a:solidFill>
          <a:schemeClr val="accent4">
            <a:lumMod val="75000"/>
          </a:schemeClr>
        </a:solidFill>
      </dgm:spPr>
      <dgm:t>
        <a:bodyPr/>
        <a:lstStyle/>
        <a:p>
          <a:r>
            <a:rPr lang="en-US" b="1" dirty="0"/>
            <a:t>Neural Networks</a:t>
          </a:r>
        </a:p>
      </dgm:t>
    </dgm:pt>
    <dgm:pt modelId="{6939E418-004C-4093-B1BE-838F8BE20D48}" type="parTrans" cxnId="{A6FEC931-1A9B-433C-89B3-278AAB90B960}">
      <dgm:prSet/>
      <dgm:spPr/>
      <dgm:t>
        <a:bodyPr/>
        <a:lstStyle/>
        <a:p>
          <a:endParaRPr lang="en-US"/>
        </a:p>
      </dgm:t>
    </dgm:pt>
    <dgm:pt modelId="{73185CD4-BDDA-409B-A1E3-78014C178318}" type="sibTrans" cxnId="{A6FEC931-1A9B-433C-89B3-278AAB90B960}">
      <dgm:prSet/>
      <dgm:spPr/>
      <dgm:t>
        <a:bodyPr/>
        <a:lstStyle/>
        <a:p>
          <a:endParaRPr lang="en-US"/>
        </a:p>
      </dgm:t>
    </dgm:pt>
    <dgm:pt modelId="{29EA64B0-658C-41DA-845F-8175DBDA70DC}">
      <dgm:prSet phldrT="[Texte]"/>
      <dgm:spPr/>
      <dgm:t>
        <a:bodyPr/>
        <a:lstStyle/>
        <a:p>
          <a:r>
            <a:rPr lang="en-US" b="1" dirty="0"/>
            <a:t>Deep Learning</a:t>
          </a:r>
        </a:p>
      </dgm:t>
    </dgm:pt>
    <dgm:pt modelId="{80F857FF-913D-4527-AC5D-A714AB2946B6}" type="parTrans" cxnId="{597874BA-8267-42DA-B851-478392844468}">
      <dgm:prSet/>
      <dgm:spPr/>
      <dgm:t>
        <a:bodyPr/>
        <a:lstStyle/>
        <a:p>
          <a:endParaRPr lang="en-US"/>
        </a:p>
      </dgm:t>
    </dgm:pt>
    <dgm:pt modelId="{97CEA611-1BBA-4D48-9564-FB2EB9BAA842}" type="sibTrans" cxnId="{597874BA-8267-42DA-B851-478392844468}">
      <dgm:prSet/>
      <dgm:spPr/>
      <dgm:t>
        <a:bodyPr/>
        <a:lstStyle/>
        <a:p>
          <a:endParaRPr lang="en-US"/>
        </a:p>
      </dgm:t>
    </dgm:pt>
    <dgm:pt modelId="{81D4516F-788C-44D2-96A6-76F1B1D4D38F}">
      <dgm:prSet phldrT="[Texte]"/>
      <dgm:spPr>
        <a:solidFill>
          <a:schemeClr val="accent4"/>
        </a:solidFill>
      </dgm:spPr>
      <dgm:t>
        <a:bodyPr/>
        <a:lstStyle/>
        <a:p>
          <a:r>
            <a:rPr lang="en-US" b="1" dirty="0"/>
            <a:t>Machine Learning</a:t>
          </a:r>
        </a:p>
      </dgm:t>
    </dgm:pt>
    <dgm:pt modelId="{FE22C98A-E005-4F9C-BD11-0B73775FF87B}" type="parTrans" cxnId="{9B0068E1-5701-4554-9F66-A6C6580A7EB4}">
      <dgm:prSet/>
      <dgm:spPr/>
      <dgm:t>
        <a:bodyPr/>
        <a:lstStyle/>
        <a:p>
          <a:endParaRPr lang="en-US"/>
        </a:p>
      </dgm:t>
    </dgm:pt>
    <dgm:pt modelId="{0198FEFA-7CFF-4707-BCCE-47BCC3A0B5D7}" type="sibTrans" cxnId="{9B0068E1-5701-4554-9F66-A6C6580A7EB4}">
      <dgm:prSet/>
      <dgm:spPr/>
      <dgm:t>
        <a:bodyPr/>
        <a:lstStyle/>
        <a:p>
          <a:endParaRPr lang="en-US"/>
        </a:p>
      </dgm:t>
    </dgm:pt>
    <dgm:pt modelId="{BDDB26A7-312D-4663-8DDD-0E44CF5DF7ED}" type="pres">
      <dgm:prSet presAssocID="{92932BA5-DEA4-47BE-9283-A34C168BBD74}" presName="Name0" presStyleCnt="0">
        <dgm:presLayoutVars>
          <dgm:chMax val="7"/>
          <dgm:resizeHandles val="exact"/>
        </dgm:presLayoutVars>
      </dgm:prSet>
      <dgm:spPr/>
    </dgm:pt>
    <dgm:pt modelId="{F5C84E36-4E65-47D2-A184-32C1ED07E948}" type="pres">
      <dgm:prSet presAssocID="{92932BA5-DEA4-47BE-9283-A34C168BBD74}" presName="comp1" presStyleCnt="0"/>
      <dgm:spPr/>
    </dgm:pt>
    <dgm:pt modelId="{95DA239C-6E36-496A-9503-A3F14BDA7FC0}" type="pres">
      <dgm:prSet presAssocID="{92932BA5-DEA4-47BE-9283-A34C168BBD74}" presName="circle1" presStyleLbl="node1" presStyleIdx="0" presStyleCnt="4" custScaleX="150000" custLinFactNeighborX="2323" custLinFactNeighborY="8667"/>
      <dgm:spPr/>
    </dgm:pt>
    <dgm:pt modelId="{8ADCCC11-08D6-4CE3-BC81-5DC6A0D9BF4D}" type="pres">
      <dgm:prSet presAssocID="{92932BA5-DEA4-47BE-9283-A34C168BBD74}" presName="c1text" presStyleLbl="node1" presStyleIdx="0" presStyleCnt="4">
        <dgm:presLayoutVars>
          <dgm:bulletEnabled val="1"/>
        </dgm:presLayoutVars>
      </dgm:prSet>
      <dgm:spPr/>
    </dgm:pt>
    <dgm:pt modelId="{274EE2E7-8C9B-46B6-BF7F-FB8B674BBA0F}" type="pres">
      <dgm:prSet presAssocID="{92932BA5-DEA4-47BE-9283-A34C168BBD74}" presName="comp2" presStyleCnt="0"/>
      <dgm:spPr/>
    </dgm:pt>
    <dgm:pt modelId="{A49EC2CE-C471-45F5-95AF-B1DDBA0B2BC1}" type="pres">
      <dgm:prSet presAssocID="{92932BA5-DEA4-47BE-9283-A34C168BBD74}" presName="circle2" presStyleLbl="node1" presStyleIdx="1" presStyleCnt="4" custScaleX="144576" custLinFactNeighborX="-30985" custLinFactNeighborY="14011"/>
      <dgm:spPr/>
    </dgm:pt>
    <dgm:pt modelId="{7578C26A-ADD1-4F76-B179-3431D3CD1FA9}" type="pres">
      <dgm:prSet presAssocID="{92932BA5-DEA4-47BE-9283-A34C168BBD74}" presName="c2text" presStyleLbl="node1" presStyleIdx="1" presStyleCnt="4">
        <dgm:presLayoutVars>
          <dgm:bulletEnabled val="1"/>
        </dgm:presLayoutVars>
      </dgm:prSet>
      <dgm:spPr/>
    </dgm:pt>
    <dgm:pt modelId="{EF533C04-CCC6-434A-B466-1531FEE38BDA}" type="pres">
      <dgm:prSet presAssocID="{92932BA5-DEA4-47BE-9283-A34C168BBD74}" presName="comp3" presStyleCnt="0"/>
      <dgm:spPr/>
    </dgm:pt>
    <dgm:pt modelId="{30CEF5FB-63C6-4246-AF50-B18D1DAFDC75}" type="pres">
      <dgm:prSet presAssocID="{92932BA5-DEA4-47BE-9283-A34C168BBD74}" presName="circle3" presStyleLbl="node1" presStyleIdx="2" presStyleCnt="4" custScaleX="150536"/>
      <dgm:spPr/>
    </dgm:pt>
    <dgm:pt modelId="{A15CB6A7-858F-46C8-970C-5B90AEC431B5}" type="pres">
      <dgm:prSet presAssocID="{92932BA5-DEA4-47BE-9283-A34C168BBD74}" presName="c3text" presStyleLbl="node1" presStyleIdx="2" presStyleCnt="4">
        <dgm:presLayoutVars>
          <dgm:bulletEnabled val="1"/>
        </dgm:presLayoutVars>
      </dgm:prSet>
      <dgm:spPr/>
    </dgm:pt>
    <dgm:pt modelId="{2084A313-B79C-41D4-8CC9-0684F499C512}" type="pres">
      <dgm:prSet presAssocID="{92932BA5-DEA4-47BE-9283-A34C168BBD74}" presName="comp4" presStyleCnt="0"/>
      <dgm:spPr/>
    </dgm:pt>
    <dgm:pt modelId="{4662C18F-930D-469E-A1B6-E3013654F0AB}" type="pres">
      <dgm:prSet presAssocID="{92932BA5-DEA4-47BE-9283-A34C168BBD74}" presName="circle4" presStyleLbl="node1" presStyleIdx="3" presStyleCnt="4" custScaleX="157348"/>
      <dgm:spPr/>
    </dgm:pt>
    <dgm:pt modelId="{C6C5184A-086A-49ED-B8E5-61DCF7ED408F}" type="pres">
      <dgm:prSet presAssocID="{92932BA5-DEA4-47BE-9283-A34C168BBD74}" presName="c4text" presStyleLbl="node1" presStyleIdx="3" presStyleCnt="4">
        <dgm:presLayoutVars>
          <dgm:bulletEnabled val="1"/>
        </dgm:presLayoutVars>
      </dgm:prSet>
      <dgm:spPr/>
    </dgm:pt>
  </dgm:ptLst>
  <dgm:cxnLst>
    <dgm:cxn modelId="{488E0303-D673-40E7-829E-732DF5FE9DBE}" type="presOf" srcId="{92932BA5-DEA4-47BE-9283-A34C168BBD74}" destId="{BDDB26A7-312D-4663-8DDD-0E44CF5DF7ED}" srcOrd="0" destOrd="0" presId="urn:microsoft.com/office/officeart/2005/8/layout/venn2"/>
    <dgm:cxn modelId="{07BF1E29-8B1E-4244-958D-70C13D4356CA}" type="presOf" srcId="{29EA64B0-658C-41DA-845F-8175DBDA70DC}" destId="{C6C5184A-086A-49ED-B8E5-61DCF7ED408F}" srcOrd="1" destOrd="0" presId="urn:microsoft.com/office/officeart/2005/8/layout/venn2"/>
    <dgm:cxn modelId="{A6FEC931-1A9B-433C-89B3-278AAB90B960}" srcId="{92932BA5-DEA4-47BE-9283-A34C168BBD74}" destId="{2C9FAD17-1062-4503-92FE-1774733C33B5}" srcOrd="2" destOrd="0" parTransId="{6939E418-004C-4093-B1BE-838F8BE20D48}" sibTransId="{73185CD4-BDDA-409B-A1E3-78014C178318}"/>
    <dgm:cxn modelId="{AD39543F-BB9D-4FA7-8AB5-2E1B96F30D1B}" srcId="{92932BA5-DEA4-47BE-9283-A34C168BBD74}" destId="{20043796-890A-4753-8F31-7C861E8C4936}" srcOrd="0" destOrd="0" parTransId="{EE529D34-5C3E-4E3B-A8B2-D2D486CD5F4C}" sibTransId="{8D0EA779-0418-4AF0-B5CE-81CD36C2A0CA}"/>
    <dgm:cxn modelId="{A553045D-35E4-429E-A56A-0C1B1771C530}" type="presOf" srcId="{2C9FAD17-1062-4503-92FE-1774733C33B5}" destId="{30CEF5FB-63C6-4246-AF50-B18D1DAFDC75}" srcOrd="0" destOrd="0" presId="urn:microsoft.com/office/officeart/2005/8/layout/venn2"/>
    <dgm:cxn modelId="{BD551E64-645E-4E65-B2D6-4C79FBCC9E80}" type="presOf" srcId="{81D4516F-788C-44D2-96A6-76F1B1D4D38F}" destId="{7578C26A-ADD1-4F76-B179-3431D3CD1FA9}" srcOrd="1" destOrd="0" presId="urn:microsoft.com/office/officeart/2005/8/layout/venn2"/>
    <dgm:cxn modelId="{B79E748A-CFA5-46F5-B6AB-D365DF468C12}" type="presOf" srcId="{2C9FAD17-1062-4503-92FE-1774733C33B5}" destId="{A15CB6A7-858F-46C8-970C-5B90AEC431B5}" srcOrd="1" destOrd="0" presId="urn:microsoft.com/office/officeart/2005/8/layout/venn2"/>
    <dgm:cxn modelId="{B7E01290-B46B-4446-9DD5-7F9EFA2BC07F}" type="presOf" srcId="{20043796-890A-4753-8F31-7C861E8C4936}" destId="{95DA239C-6E36-496A-9503-A3F14BDA7FC0}" srcOrd="0" destOrd="0" presId="urn:microsoft.com/office/officeart/2005/8/layout/venn2"/>
    <dgm:cxn modelId="{597874BA-8267-42DA-B851-478392844468}" srcId="{92932BA5-DEA4-47BE-9283-A34C168BBD74}" destId="{29EA64B0-658C-41DA-845F-8175DBDA70DC}" srcOrd="3" destOrd="0" parTransId="{80F857FF-913D-4527-AC5D-A714AB2946B6}" sibTransId="{97CEA611-1BBA-4D48-9564-FB2EB9BAA842}"/>
    <dgm:cxn modelId="{519A92BD-68C8-4FAE-9E91-194D03CEAB69}" type="presOf" srcId="{29EA64B0-658C-41DA-845F-8175DBDA70DC}" destId="{4662C18F-930D-469E-A1B6-E3013654F0AB}" srcOrd="0" destOrd="0" presId="urn:microsoft.com/office/officeart/2005/8/layout/venn2"/>
    <dgm:cxn modelId="{9B0068E1-5701-4554-9F66-A6C6580A7EB4}" srcId="{92932BA5-DEA4-47BE-9283-A34C168BBD74}" destId="{81D4516F-788C-44D2-96A6-76F1B1D4D38F}" srcOrd="1" destOrd="0" parTransId="{FE22C98A-E005-4F9C-BD11-0B73775FF87B}" sibTransId="{0198FEFA-7CFF-4707-BCCE-47BCC3A0B5D7}"/>
    <dgm:cxn modelId="{413506E5-6C60-4200-851F-D9BEBFC885F0}" type="presOf" srcId="{20043796-890A-4753-8F31-7C861E8C4936}" destId="{8ADCCC11-08D6-4CE3-BC81-5DC6A0D9BF4D}" srcOrd="1" destOrd="0" presId="urn:microsoft.com/office/officeart/2005/8/layout/venn2"/>
    <dgm:cxn modelId="{09023AFF-FDC1-4531-8FEC-7055A27C4204}" type="presOf" srcId="{81D4516F-788C-44D2-96A6-76F1B1D4D38F}" destId="{A49EC2CE-C471-45F5-95AF-B1DDBA0B2BC1}" srcOrd="0" destOrd="0" presId="urn:microsoft.com/office/officeart/2005/8/layout/venn2"/>
    <dgm:cxn modelId="{51F4921A-A6BC-4659-83B1-E461364D3B8C}" type="presParOf" srcId="{BDDB26A7-312D-4663-8DDD-0E44CF5DF7ED}" destId="{F5C84E36-4E65-47D2-A184-32C1ED07E948}" srcOrd="0" destOrd="0" presId="urn:microsoft.com/office/officeart/2005/8/layout/venn2"/>
    <dgm:cxn modelId="{FD2B6AF9-3FA8-45FE-823B-1C593A265F2D}" type="presParOf" srcId="{F5C84E36-4E65-47D2-A184-32C1ED07E948}" destId="{95DA239C-6E36-496A-9503-A3F14BDA7FC0}" srcOrd="0" destOrd="0" presId="urn:microsoft.com/office/officeart/2005/8/layout/venn2"/>
    <dgm:cxn modelId="{65C8BED2-A20F-4CA0-9B56-5DA3AED5B62E}" type="presParOf" srcId="{F5C84E36-4E65-47D2-A184-32C1ED07E948}" destId="{8ADCCC11-08D6-4CE3-BC81-5DC6A0D9BF4D}" srcOrd="1" destOrd="0" presId="urn:microsoft.com/office/officeart/2005/8/layout/venn2"/>
    <dgm:cxn modelId="{49AF3F7B-5182-48A8-8D9E-0216FCD90B90}" type="presParOf" srcId="{BDDB26A7-312D-4663-8DDD-0E44CF5DF7ED}" destId="{274EE2E7-8C9B-46B6-BF7F-FB8B674BBA0F}" srcOrd="1" destOrd="0" presId="urn:microsoft.com/office/officeart/2005/8/layout/venn2"/>
    <dgm:cxn modelId="{6EA39705-BCAC-48F7-957E-661B6D9E23C8}" type="presParOf" srcId="{274EE2E7-8C9B-46B6-BF7F-FB8B674BBA0F}" destId="{A49EC2CE-C471-45F5-95AF-B1DDBA0B2BC1}" srcOrd="0" destOrd="0" presId="urn:microsoft.com/office/officeart/2005/8/layout/venn2"/>
    <dgm:cxn modelId="{85C16704-F140-4AB0-8527-1833DD353077}" type="presParOf" srcId="{274EE2E7-8C9B-46B6-BF7F-FB8B674BBA0F}" destId="{7578C26A-ADD1-4F76-B179-3431D3CD1FA9}" srcOrd="1" destOrd="0" presId="urn:microsoft.com/office/officeart/2005/8/layout/venn2"/>
    <dgm:cxn modelId="{F6E1E170-3A9E-4577-B579-7821FDB15E3F}" type="presParOf" srcId="{BDDB26A7-312D-4663-8DDD-0E44CF5DF7ED}" destId="{EF533C04-CCC6-434A-B466-1531FEE38BDA}" srcOrd="2" destOrd="0" presId="urn:microsoft.com/office/officeart/2005/8/layout/venn2"/>
    <dgm:cxn modelId="{8DCC13F9-8D78-4CE9-B070-F68068005C35}" type="presParOf" srcId="{EF533C04-CCC6-434A-B466-1531FEE38BDA}" destId="{30CEF5FB-63C6-4246-AF50-B18D1DAFDC75}" srcOrd="0" destOrd="0" presId="urn:microsoft.com/office/officeart/2005/8/layout/venn2"/>
    <dgm:cxn modelId="{7FC9756D-A146-42E6-A899-1FC95BDABCF8}" type="presParOf" srcId="{EF533C04-CCC6-434A-B466-1531FEE38BDA}" destId="{A15CB6A7-858F-46C8-970C-5B90AEC431B5}" srcOrd="1" destOrd="0" presId="urn:microsoft.com/office/officeart/2005/8/layout/venn2"/>
    <dgm:cxn modelId="{9E4F1B75-A6CF-4944-A366-459BE417AD39}" type="presParOf" srcId="{BDDB26A7-312D-4663-8DDD-0E44CF5DF7ED}" destId="{2084A313-B79C-41D4-8CC9-0684F499C512}" srcOrd="3" destOrd="0" presId="urn:microsoft.com/office/officeart/2005/8/layout/venn2"/>
    <dgm:cxn modelId="{D4667F30-3E7D-487E-AE43-4D8A76AD6E01}" type="presParOf" srcId="{2084A313-B79C-41D4-8CC9-0684F499C512}" destId="{4662C18F-930D-469E-A1B6-E3013654F0AB}" srcOrd="0" destOrd="0" presId="urn:microsoft.com/office/officeart/2005/8/layout/venn2"/>
    <dgm:cxn modelId="{CCC9B2AE-BE65-43AC-8851-4505A7863364}" type="presParOf" srcId="{2084A313-B79C-41D4-8CC9-0684F499C512}" destId="{C6C5184A-086A-49ED-B8E5-61DCF7ED408F}"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2492EA-D2DF-4901-ACD1-7C42CBA8D6B5}" type="doc">
      <dgm:prSet loTypeId="urn:microsoft.com/office/officeart/2005/8/layout/venn2" loCatId="relationship" qsTypeId="urn:microsoft.com/office/officeart/2005/8/quickstyle/simple1" qsCatId="simple" csTypeId="urn:microsoft.com/office/officeart/2005/8/colors/accent2_3" csCatId="accent2" phldr="1"/>
      <dgm:spPr/>
      <dgm:t>
        <a:bodyPr/>
        <a:lstStyle/>
        <a:p>
          <a:endParaRPr lang="en-US"/>
        </a:p>
      </dgm:t>
    </dgm:pt>
    <dgm:pt modelId="{61AFA470-109D-4B15-BEB4-45A516E49686}">
      <dgm:prSet phldrT="[Texte]"/>
      <dgm:spPr/>
      <dgm:t>
        <a:bodyPr/>
        <a:lstStyle/>
        <a:p>
          <a:r>
            <a:rPr lang="en-US" dirty="0"/>
            <a:t>Artificial Intelligence</a:t>
          </a:r>
        </a:p>
      </dgm:t>
    </dgm:pt>
    <dgm:pt modelId="{5798667E-C158-4899-ACA9-E8AE57311132}" type="parTrans" cxnId="{B3A2D591-CC35-4548-A6B7-A6E1D830AAED}">
      <dgm:prSet/>
      <dgm:spPr/>
      <dgm:t>
        <a:bodyPr/>
        <a:lstStyle/>
        <a:p>
          <a:endParaRPr lang="en-US"/>
        </a:p>
      </dgm:t>
    </dgm:pt>
    <dgm:pt modelId="{F8D52C17-3CDE-42B8-9706-D76B9D6AFECB}" type="sibTrans" cxnId="{B3A2D591-CC35-4548-A6B7-A6E1D830AAED}">
      <dgm:prSet/>
      <dgm:spPr/>
      <dgm:t>
        <a:bodyPr/>
        <a:lstStyle/>
        <a:p>
          <a:endParaRPr lang="en-US"/>
        </a:p>
      </dgm:t>
    </dgm:pt>
    <dgm:pt modelId="{18D2CA15-C2AF-4081-9A10-EB9D3A1C94E8}">
      <dgm:prSet phldrT="[Texte]"/>
      <dgm:spPr/>
      <dgm:t>
        <a:bodyPr/>
        <a:lstStyle/>
        <a:p>
          <a:r>
            <a:rPr lang="en-US" dirty="0"/>
            <a:t>Machine Learning</a:t>
          </a:r>
        </a:p>
      </dgm:t>
    </dgm:pt>
    <dgm:pt modelId="{F09C9353-3A86-46FA-9815-8FFB7477BC4A}" type="parTrans" cxnId="{9F03931D-23E3-44A5-AC9B-EDAA59012DF9}">
      <dgm:prSet/>
      <dgm:spPr/>
      <dgm:t>
        <a:bodyPr/>
        <a:lstStyle/>
        <a:p>
          <a:endParaRPr lang="en-US"/>
        </a:p>
      </dgm:t>
    </dgm:pt>
    <dgm:pt modelId="{2F6C1236-EF64-4CF1-9365-B860498FDAF3}" type="sibTrans" cxnId="{9F03931D-23E3-44A5-AC9B-EDAA59012DF9}">
      <dgm:prSet/>
      <dgm:spPr/>
      <dgm:t>
        <a:bodyPr/>
        <a:lstStyle/>
        <a:p>
          <a:endParaRPr lang="en-US"/>
        </a:p>
      </dgm:t>
    </dgm:pt>
    <dgm:pt modelId="{A7C6E8F7-C711-4757-ABE3-70A3E0727E2C}">
      <dgm:prSet phldrT="[Texte]"/>
      <dgm:spPr/>
      <dgm:t>
        <a:bodyPr/>
        <a:lstStyle/>
        <a:p>
          <a:r>
            <a:rPr lang="en-US" dirty="0"/>
            <a:t>Deep Learning</a:t>
          </a:r>
        </a:p>
      </dgm:t>
    </dgm:pt>
    <dgm:pt modelId="{78708B0C-BA7B-462D-827A-313F70082BC7}" type="parTrans" cxnId="{CDFA29C3-E4EE-4109-B20D-9492D2BAB3BF}">
      <dgm:prSet/>
      <dgm:spPr/>
      <dgm:t>
        <a:bodyPr/>
        <a:lstStyle/>
        <a:p>
          <a:endParaRPr lang="en-US"/>
        </a:p>
      </dgm:t>
    </dgm:pt>
    <dgm:pt modelId="{CD2048B4-7658-4283-8386-A05BAFD537A9}" type="sibTrans" cxnId="{CDFA29C3-E4EE-4109-B20D-9492D2BAB3BF}">
      <dgm:prSet/>
      <dgm:spPr/>
      <dgm:t>
        <a:bodyPr/>
        <a:lstStyle/>
        <a:p>
          <a:endParaRPr lang="en-US"/>
        </a:p>
      </dgm:t>
    </dgm:pt>
    <dgm:pt modelId="{678FC96B-476D-47D4-9497-4FBB26F7EED4}" type="pres">
      <dgm:prSet presAssocID="{E82492EA-D2DF-4901-ACD1-7C42CBA8D6B5}" presName="Name0" presStyleCnt="0">
        <dgm:presLayoutVars>
          <dgm:chMax val="7"/>
          <dgm:resizeHandles val="exact"/>
        </dgm:presLayoutVars>
      </dgm:prSet>
      <dgm:spPr/>
    </dgm:pt>
    <dgm:pt modelId="{34FEA6FD-2EBC-4C4B-8CDC-ED3ADF2A5279}" type="pres">
      <dgm:prSet presAssocID="{E82492EA-D2DF-4901-ACD1-7C42CBA8D6B5}" presName="comp1" presStyleCnt="0"/>
      <dgm:spPr/>
    </dgm:pt>
    <dgm:pt modelId="{BA20741D-5B64-42B5-BB71-0499BC42796B}" type="pres">
      <dgm:prSet presAssocID="{E82492EA-D2DF-4901-ACD1-7C42CBA8D6B5}" presName="circle1" presStyleLbl="node1" presStyleIdx="0" presStyleCnt="3" custLinFactNeighborX="-1887" custLinFactNeighborY="4178"/>
      <dgm:spPr/>
    </dgm:pt>
    <dgm:pt modelId="{EAD5C6BD-A952-4548-B4E7-8748EAB6968B}" type="pres">
      <dgm:prSet presAssocID="{E82492EA-D2DF-4901-ACD1-7C42CBA8D6B5}" presName="c1text" presStyleLbl="node1" presStyleIdx="0" presStyleCnt="3">
        <dgm:presLayoutVars>
          <dgm:bulletEnabled val="1"/>
        </dgm:presLayoutVars>
      </dgm:prSet>
      <dgm:spPr/>
    </dgm:pt>
    <dgm:pt modelId="{71F0CF25-AA90-4650-844E-16D88AEAB303}" type="pres">
      <dgm:prSet presAssocID="{E82492EA-D2DF-4901-ACD1-7C42CBA8D6B5}" presName="comp2" presStyleCnt="0"/>
      <dgm:spPr/>
    </dgm:pt>
    <dgm:pt modelId="{689A331B-7258-4492-8069-C58917BB2D4C}" type="pres">
      <dgm:prSet presAssocID="{E82492EA-D2DF-4901-ACD1-7C42CBA8D6B5}" presName="circle2" presStyleLbl="node1" presStyleIdx="1" presStyleCnt="3"/>
      <dgm:spPr/>
    </dgm:pt>
    <dgm:pt modelId="{57106F41-56F5-4C07-9441-9876813217AE}" type="pres">
      <dgm:prSet presAssocID="{E82492EA-D2DF-4901-ACD1-7C42CBA8D6B5}" presName="c2text" presStyleLbl="node1" presStyleIdx="1" presStyleCnt="3">
        <dgm:presLayoutVars>
          <dgm:bulletEnabled val="1"/>
        </dgm:presLayoutVars>
      </dgm:prSet>
      <dgm:spPr/>
    </dgm:pt>
    <dgm:pt modelId="{F412C593-539A-4041-8264-8E22DABD2057}" type="pres">
      <dgm:prSet presAssocID="{E82492EA-D2DF-4901-ACD1-7C42CBA8D6B5}" presName="comp3" presStyleCnt="0"/>
      <dgm:spPr/>
    </dgm:pt>
    <dgm:pt modelId="{206E7C48-9068-47B3-AC66-8D4684BE0EA1}" type="pres">
      <dgm:prSet presAssocID="{E82492EA-D2DF-4901-ACD1-7C42CBA8D6B5}" presName="circle3" presStyleLbl="node1" presStyleIdx="2" presStyleCnt="3"/>
      <dgm:spPr/>
    </dgm:pt>
    <dgm:pt modelId="{ABF4C158-8B2B-4C47-9957-C83F90DF8FA3}" type="pres">
      <dgm:prSet presAssocID="{E82492EA-D2DF-4901-ACD1-7C42CBA8D6B5}" presName="c3text" presStyleLbl="node1" presStyleIdx="2" presStyleCnt="3">
        <dgm:presLayoutVars>
          <dgm:bulletEnabled val="1"/>
        </dgm:presLayoutVars>
      </dgm:prSet>
      <dgm:spPr/>
    </dgm:pt>
  </dgm:ptLst>
  <dgm:cxnLst>
    <dgm:cxn modelId="{9F03931D-23E3-44A5-AC9B-EDAA59012DF9}" srcId="{E82492EA-D2DF-4901-ACD1-7C42CBA8D6B5}" destId="{18D2CA15-C2AF-4081-9A10-EB9D3A1C94E8}" srcOrd="1" destOrd="0" parTransId="{F09C9353-3A86-46FA-9815-8FFB7477BC4A}" sibTransId="{2F6C1236-EF64-4CF1-9365-B860498FDAF3}"/>
    <dgm:cxn modelId="{B5BE5764-2BC9-4C98-AA54-113DDB5C4A56}" type="presOf" srcId="{61AFA470-109D-4B15-BEB4-45A516E49686}" destId="{EAD5C6BD-A952-4548-B4E7-8748EAB6968B}" srcOrd="1" destOrd="0" presId="urn:microsoft.com/office/officeart/2005/8/layout/venn2"/>
    <dgm:cxn modelId="{011B7C65-F039-485A-8006-1E2BC27517E9}" type="presOf" srcId="{E82492EA-D2DF-4901-ACD1-7C42CBA8D6B5}" destId="{678FC96B-476D-47D4-9497-4FBB26F7EED4}" srcOrd="0" destOrd="0" presId="urn:microsoft.com/office/officeart/2005/8/layout/venn2"/>
    <dgm:cxn modelId="{B3A2D591-CC35-4548-A6B7-A6E1D830AAED}" srcId="{E82492EA-D2DF-4901-ACD1-7C42CBA8D6B5}" destId="{61AFA470-109D-4B15-BEB4-45A516E49686}" srcOrd="0" destOrd="0" parTransId="{5798667E-C158-4899-ACA9-E8AE57311132}" sibTransId="{F8D52C17-3CDE-42B8-9706-D76B9D6AFECB}"/>
    <dgm:cxn modelId="{11026BB0-0D09-4963-821C-A15EA4E08F5D}" type="presOf" srcId="{18D2CA15-C2AF-4081-9A10-EB9D3A1C94E8}" destId="{57106F41-56F5-4C07-9441-9876813217AE}" srcOrd="1" destOrd="0" presId="urn:microsoft.com/office/officeart/2005/8/layout/venn2"/>
    <dgm:cxn modelId="{CDFA29C3-E4EE-4109-B20D-9492D2BAB3BF}" srcId="{E82492EA-D2DF-4901-ACD1-7C42CBA8D6B5}" destId="{A7C6E8F7-C711-4757-ABE3-70A3E0727E2C}" srcOrd="2" destOrd="0" parTransId="{78708B0C-BA7B-462D-827A-313F70082BC7}" sibTransId="{CD2048B4-7658-4283-8386-A05BAFD537A9}"/>
    <dgm:cxn modelId="{6C8F81DB-EB89-4A5C-B319-19B08D3A3C98}" type="presOf" srcId="{61AFA470-109D-4B15-BEB4-45A516E49686}" destId="{BA20741D-5B64-42B5-BB71-0499BC42796B}" srcOrd="0" destOrd="0" presId="urn:microsoft.com/office/officeart/2005/8/layout/venn2"/>
    <dgm:cxn modelId="{150FE7E9-7449-4EBF-82FB-10C46EED40EB}" type="presOf" srcId="{A7C6E8F7-C711-4757-ABE3-70A3E0727E2C}" destId="{ABF4C158-8B2B-4C47-9957-C83F90DF8FA3}" srcOrd="1" destOrd="0" presId="urn:microsoft.com/office/officeart/2005/8/layout/venn2"/>
    <dgm:cxn modelId="{B32972F7-244D-4A8F-A3F5-1AAC140DA191}" type="presOf" srcId="{A7C6E8F7-C711-4757-ABE3-70A3E0727E2C}" destId="{206E7C48-9068-47B3-AC66-8D4684BE0EA1}" srcOrd="0" destOrd="0" presId="urn:microsoft.com/office/officeart/2005/8/layout/venn2"/>
    <dgm:cxn modelId="{74C79EFC-84B9-4E64-A500-1FEDC33B9778}" type="presOf" srcId="{18D2CA15-C2AF-4081-9A10-EB9D3A1C94E8}" destId="{689A331B-7258-4492-8069-C58917BB2D4C}" srcOrd="0" destOrd="0" presId="urn:microsoft.com/office/officeart/2005/8/layout/venn2"/>
    <dgm:cxn modelId="{9E11D0B2-6B1C-41BB-8955-FEA2A7759499}" type="presParOf" srcId="{678FC96B-476D-47D4-9497-4FBB26F7EED4}" destId="{34FEA6FD-2EBC-4C4B-8CDC-ED3ADF2A5279}" srcOrd="0" destOrd="0" presId="urn:microsoft.com/office/officeart/2005/8/layout/venn2"/>
    <dgm:cxn modelId="{E508128B-1D64-4DA1-87D5-87C4D9F79B9B}" type="presParOf" srcId="{34FEA6FD-2EBC-4C4B-8CDC-ED3ADF2A5279}" destId="{BA20741D-5B64-42B5-BB71-0499BC42796B}" srcOrd="0" destOrd="0" presId="urn:microsoft.com/office/officeart/2005/8/layout/venn2"/>
    <dgm:cxn modelId="{9EBE8394-3A54-470F-8737-44F06E880E86}" type="presParOf" srcId="{34FEA6FD-2EBC-4C4B-8CDC-ED3ADF2A5279}" destId="{EAD5C6BD-A952-4548-B4E7-8748EAB6968B}" srcOrd="1" destOrd="0" presId="urn:microsoft.com/office/officeart/2005/8/layout/venn2"/>
    <dgm:cxn modelId="{A831B605-7003-4705-92C9-AAC2041F2E7A}" type="presParOf" srcId="{678FC96B-476D-47D4-9497-4FBB26F7EED4}" destId="{71F0CF25-AA90-4650-844E-16D88AEAB303}" srcOrd="1" destOrd="0" presId="urn:microsoft.com/office/officeart/2005/8/layout/venn2"/>
    <dgm:cxn modelId="{6CF35ABE-5A76-431B-8801-A9A15625F495}" type="presParOf" srcId="{71F0CF25-AA90-4650-844E-16D88AEAB303}" destId="{689A331B-7258-4492-8069-C58917BB2D4C}" srcOrd="0" destOrd="0" presId="urn:microsoft.com/office/officeart/2005/8/layout/venn2"/>
    <dgm:cxn modelId="{6EA4FF79-7438-4CB5-BA5A-1A26DBB39186}" type="presParOf" srcId="{71F0CF25-AA90-4650-844E-16D88AEAB303}" destId="{57106F41-56F5-4C07-9441-9876813217AE}" srcOrd="1" destOrd="0" presId="urn:microsoft.com/office/officeart/2005/8/layout/venn2"/>
    <dgm:cxn modelId="{DC73E77B-0D78-41BF-B6B9-B95C61A9BDFD}" type="presParOf" srcId="{678FC96B-476D-47D4-9497-4FBB26F7EED4}" destId="{F412C593-539A-4041-8264-8E22DABD2057}" srcOrd="2" destOrd="0" presId="urn:microsoft.com/office/officeart/2005/8/layout/venn2"/>
    <dgm:cxn modelId="{DEEA4977-C249-4661-A0C7-8DC87DF2CA86}" type="presParOf" srcId="{F412C593-539A-4041-8264-8E22DABD2057}" destId="{206E7C48-9068-47B3-AC66-8D4684BE0EA1}" srcOrd="0" destOrd="0" presId="urn:microsoft.com/office/officeart/2005/8/layout/venn2"/>
    <dgm:cxn modelId="{8D4031A5-BAEF-4CF1-9EE4-2F0B39930C41}" type="presParOf" srcId="{F412C593-539A-4041-8264-8E22DABD2057}" destId="{ABF4C158-8B2B-4C47-9957-C83F90DF8FA3}"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00782E-3F0D-49A6-BA49-48E93632297D}" type="doc">
      <dgm:prSet loTypeId="urn:microsoft.com/office/officeart/2005/8/layout/hierarchy4" loCatId="hierarchy" qsTypeId="urn:microsoft.com/office/officeart/2005/8/quickstyle/simple1" qsCatId="simple" csTypeId="urn:microsoft.com/office/officeart/2005/8/colors/colorful3" csCatId="colorful" phldr="1"/>
      <dgm:spPr/>
      <dgm:t>
        <a:bodyPr/>
        <a:lstStyle/>
        <a:p>
          <a:endParaRPr lang="en-US"/>
        </a:p>
      </dgm:t>
    </dgm:pt>
    <dgm:pt modelId="{43536A43-7C63-4CFD-B629-47C46C1FEFBA}">
      <dgm:prSet phldrT="[Texte]" custT="1"/>
      <dgm:spPr>
        <a:solidFill>
          <a:srgbClr val="208998"/>
        </a:solidFill>
      </dgm:spPr>
      <dgm:t>
        <a:bodyPr/>
        <a:lstStyle/>
        <a:p>
          <a:r>
            <a:rPr lang="en-US" sz="4000" dirty="0"/>
            <a:t>Machine Learning</a:t>
          </a:r>
        </a:p>
      </dgm:t>
    </dgm:pt>
    <dgm:pt modelId="{93A86BC7-594C-496D-BDF9-2A0DC4679E05}" type="parTrans" cxnId="{29858967-5F5C-465C-9CE2-9AB2A478ACD6}">
      <dgm:prSet/>
      <dgm:spPr/>
      <dgm:t>
        <a:bodyPr/>
        <a:lstStyle/>
        <a:p>
          <a:endParaRPr lang="en-US"/>
        </a:p>
      </dgm:t>
    </dgm:pt>
    <dgm:pt modelId="{060B3244-14A2-4F62-82CF-8CC0C2B8ABA9}" type="sibTrans" cxnId="{29858967-5F5C-465C-9CE2-9AB2A478ACD6}">
      <dgm:prSet/>
      <dgm:spPr/>
      <dgm:t>
        <a:bodyPr/>
        <a:lstStyle/>
        <a:p>
          <a:endParaRPr lang="en-US"/>
        </a:p>
      </dgm:t>
    </dgm:pt>
    <dgm:pt modelId="{FC7046A6-C802-45DD-B56E-49BE80CCBF0B}">
      <dgm:prSet phldrT="[Texte]" custT="1"/>
      <dgm:spPr>
        <a:solidFill>
          <a:srgbClr val="00B0F0"/>
        </a:solidFill>
      </dgm:spPr>
      <dgm:t>
        <a:bodyPr vert="horz"/>
        <a:lstStyle/>
        <a:p>
          <a:r>
            <a:rPr lang="en-US" sz="1400" dirty="0"/>
            <a:t>Supervised Learning</a:t>
          </a:r>
        </a:p>
      </dgm:t>
    </dgm:pt>
    <dgm:pt modelId="{E47896D3-7471-4953-ABC3-71D69C2DEB9E}" type="parTrans" cxnId="{C4A77646-10C0-4A71-AA52-CC9C81144B5D}">
      <dgm:prSet/>
      <dgm:spPr/>
      <dgm:t>
        <a:bodyPr/>
        <a:lstStyle/>
        <a:p>
          <a:endParaRPr lang="en-US"/>
        </a:p>
      </dgm:t>
    </dgm:pt>
    <dgm:pt modelId="{6DA00E73-054A-40C6-9098-D2BBEC179968}" type="sibTrans" cxnId="{C4A77646-10C0-4A71-AA52-CC9C81144B5D}">
      <dgm:prSet/>
      <dgm:spPr/>
      <dgm:t>
        <a:bodyPr/>
        <a:lstStyle/>
        <a:p>
          <a:endParaRPr lang="en-US"/>
        </a:p>
      </dgm:t>
    </dgm:pt>
    <dgm:pt modelId="{30A3191C-8277-4711-BD6C-79E2DF19AC25}">
      <dgm:prSet phldrT="[Texte]" custT="1"/>
      <dgm:spPr>
        <a:solidFill>
          <a:srgbClr val="00B0F0"/>
        </a:solidFill>
      </dgm:spPr>
      <dgm:t>
        <a:bodyPr vert="horz"/>
        <a:lstStyle/>
        <a:p>
          <a:r>
            <a:rPr lang="en-US" sz="1400" dirty="0"/>
            <a:t>Semi-supervised Learning</a:t>
          </a:r>
        </a:p>
      </dgm:t>
    </dgm:pt>
    <dgm:pt modelId="{3E1AF875-66BE-4CE2-BF56-19DB57504A1F}" type="parTrans" cxnId="{2D1B1015-94EC-48B3-84D2-1AE56B293C58}">
      <dgm:prSet/>
      <dgm:spPr/>
      <dgm:t>
        <a:bodyPr/>
        <a:lstStyle/>
        <a:p>
          <a:endParaRPr lang="en-US"/>
        </a:p>
      </dgm:t>
    </dgm:pt>
    <dgm:pt modelId="{82DAE5C1-E33A-451F-8666-19B17BA131A3}" type="sibTrans" cxnId="{2D1B1015-94EC-48B3-84D2-1AE56B293C58}">
      <dgm:prSet/>
      <dgm:spPr/>
      <dgm:t>
        <a:bodyPr/>
        <a:lstStyle/>
        <a:p>
          <a:endParaRPr lang="en-US"/>
        </a:p>
      </dgm:t>
    </dgm:pt>
    <dgm:pt modelId="{C884143D-0D78-43EC-84AE-10757A4F795D}">
      <dgm:prSet phldrT="[Texte]" custT="1"/>
      <dgm:spPr>
        <a:solidFill>
          <a:srgbClr val="00B0F0"/>
        </a:solidFill>
      </dgm:spPr>
      <dgm:t>
        <a:bodyPr vert="horz"/>
        <a:lstStyle/>
        <a:p>
          <a:r>
            <a:rPr lang="en-US" sz="1400" dirty="0"/>
            <a:t>Unsupervised Learning</a:t>
          </a:r>
        </a:p>
      </dgm:t>
    </dgm:pt>
    <dgm:pt modelId="{89F0D2AA-0C33-4B4B-9DB4-B85E401564C2}" type="parTrans" cxnId="{FFC479D9-E7C3-4927-A31D-BDE2FE5A8191}">
      <dgm:prSet/>
      <dgm:spPr/>
      <dgm:t>
        <a:bodyPr/>
        <a:lstStyle/>
        <a:p>
          <a:endParaRPr lang="en-US"/>
        </a:p>
      </dgm:t>
    </dgm:pt>
    <dgm:pt modelId="{331A5F5A-5AAD-4DE5-BFE8-E14655637EA7}" type="sibTrans" cxnId="{FFC479D9-E7C3-4927-A31D-BDE2FE5A8191}">
      <dgm:prSet/>
      <dgm:spPr/>
      <dgm:t>
        <a:bodyPr/>
        <a:lstStyle/>
        <a:p>
          <a:endParaRPr lang="en-US"/>
        </a:p>
      </dgm:t>
    </dgm:pt>
    <dgm:pt modelId="{2BFA8057-A3B0-4E42-A978-CB7912E5FAF1}">
      <dgm:prSet phldrT="[Texte]" custT="1"/>
      <dgm:spPr>
        <a:solidFill>
          <a:srgbClr val="00B0F0"/>
        </a:solidFill>
      </dgm:spPr>
      <dgm:t>
        <a:bodyPr vert="horz"/>
        <a:lstStyle/>
        <a:p>
          <a:r>
            <a:rPr lang="en-US" sz="1400" dirty="0"/>
            <a:t>Reinforcement Learning</a:t>
          </a:r>
        </a:p>
      </dgm:t>
    </dgm:pt>
    <dgm:pt modelId="{E5647BF0-61F9-4AC9-9333-3432A24A1C88}" type="parTrans" cxnId="{E0561781-A3E2-4652-90D5-580688F5A8C5}">
      <dgm:prSet/>
      <dgm:spPr/>
      <dgm:t>
        <a:bodyPr/>
        <a:lstStyle/>
        <a:p>
          <a:endParaRPr lang="en-US"/>
        </a:p>
      </dgm:t>
    </dgm:pt>
    <dgm:pt modelId="{A7B0E117-5463-474E-83B6-716705EDC61B}" type="sibTrans" cxnId="{E0561781-A3E2-4652-90D5-580688F5A8C5}">
      <dgm:prSet/>
      <dgm:spPr/>
      <dgm:t>
        <a:bodyPr/>
        <a:lstStyle/>
        <a:p>
          <a:endParaRPr lang="en-US"/>
        </a:p>
      </dgm:t>
    </dgm:pt>
    <dgm:pt modelId="{CE257042-F359-4441-86A5-2EA3E0B9FF58}">
      <dgm:prSet phldrT="[Texte]" custT="1"/>
      <dgm:spPr>
        <a:solidFill>
          <a:srgbClr val="208998"/>
        </a:solidFill>
      </dgm:spPr>
      <dgm:t>
        <a:bodyPr vert="horz"/>
        <a:lstStyle/>
        <a:p>
          <a:r>
            <a:rPr lang="en-US" sz="1400" dirty="0"/>
            <a:t>Transfer Learning</a:t>
          </a:r>
        </a:p>
      </dgm:t>
    </dgm:pt>
    <dgm:pt modelId="{F38DB496-B79A-4B25-B01D-A0BCF00FAD7A}" type="parTrans" cxnId="{A6D80FBC-8E06-418E-84F0-313E5BCDE676}">
      <dgm:prSet/>
      <dgm:spPr/>
      <dgm:t>
        <a:bodyPr/>
        <a:lstStyle/>
        <a:p>
          <a:endParaRPr lang="en-US"/>
        </a:p>
      </dgm:t>
    </dgm:pt>
    <dgm:pt modelId="{73EF92A2-9C32-47AB-BBD6-EC74AACFF239}" type="sibTrans" cxnId="{A6D80FBC-8E06-418E-84F0-313E5BCDE676}">
      <dgm:prSet/>
      <dgm:spPr/>
      <dgm:t>
        <a:bodyPr/>
        <a:lstStyle/>
        <a:p>
          <a:endParaRPr lang="en-US"/>
        </a:p>
      </dgm:t>
    </dgm:pt>
    <dgm:pt modelId="{35F4A1B2-E862-42B0-89A7-E80B53B1B0CC}">
      <dgm:prSet phldrT="[Texte]" custT="1"/>
      <dgm:spPr>
        <a:solidFill>
          <a:srgbClr val="208998"/>
        </a:solidFill>
      </dgm:spPr>
      <dgm:t>
        <a:bodyPr vert="horz"/>
        <a:lstStyle/>
        <a:p>
          <a:r>
            <a:rPr lang="en-US" sz="1400" dirty="0"/>
            <a:t>Deep Learning</a:t>
          </a:r>
        </a:p>
      </dgm:t>
    </dgm:pt>
    <dgm:pt modelId="{2D87BBD2-6D4D-4C00-B339-EE804C8D999D}" type="parTrans" cxnId="{158DD9B8-BB2A-42CF-B212-DA3516D701B4}">
      <dgm:prSet/>
      <dgm:spPr/>
      <dgm:t>
        <a:bodyPr/>
        <a:lstStyle/>
        <a:p>
          <a:endParaRPr lang="en-US"/>
        </a:p>
      </dgm:t>
    </dgm:pt>
    <dgm:pt modelId="{92B27A4B-A2E5-47E8-9938-1190B070BF92}" type="sibTrans" cxnId="{158DD9B8-BB2A-42CF-B212-DA3516D701B4}">
      <dgm:prSet/>
      <dgm:spPr/>
      <dgm:t>
        <a:bodyPr/>
        <a:lstStyle/>
        <a:p>
          <a:endParaRPr lang="en-US"/>
        </a:p>
      </dgm:t>
    </dgm:pt>
    <dgm:pt modelId="{4ED1F42F-2B75-4B6A-90A5-80DDE11441C6}" type="pres">
      <dgm:prSet presAssocID="{8000782E-3F0D-49A6-BA49-48E93632297D}" presName="Name0" presStyleCnt="0">
        <dgm:presLayoutVars>
          <dgm:chPref val="1"/>
          <dgm:dir/>
          <dgm:animOne val="branch"/>
          <dgm:animLvl val="lvl"/>
          <dgm:resizeHandles/>
        </dgm:presLayoutVars>
      </dgm:prSet>
      <dgm:spPr/>
    </dgm:pt>
    <dgm:pt modelId="{04795C70-E2A0-478A-ACEC-4B24BFB64088}" type="pres">
      <dgm:prSet presAssocID="{43536A43-7C63-4CFD-B629-47C46C1FEFBA}" presName="vertOne" presStyleCnt="0"/>
      <dgm:spPr/>
    </dgm:pt>
    <dgm:pt modelId="{F3D647E4-F34F-44A2-8D74-81CBAF059872}" type="pres">
      <dgm:prSet presAssocID="{43536A43-7C63-4CFD-B629-47C46C1FEFBA}" presName="txOne" presStyleLbl="node0" presStyleIdx="0" presStyleCnt="1">
        <dgm:presLayoutVars>
          <dgm:chPref val="3"/>
        </dgm:presLayoutVars>
      </dgm:prSet>
      <dgm:spPr/>
    </dgm:pt>
    <dgm:pt modelId="{EA4DEA1F-5CEB-44C3-AE89-8C3F5BB07166}" type="pres">
      <dgm:prSet presAssocID="{43536A43-7C63-4CFD-B629-47C46C1FEFBA}" presName="parTransOne" presStyleCnt="0"/>
      <dgm:spPr/>
    </dgm:pt>
    <dgm:pt modelId="{D55F2A6B-22E2-4B69-AA34-53B96F1D253B}" type="pres">
      <dgm:prSet presAssocID="{43536A43-7C63-4CFD-B629-47C46C1FEFBA}" presName="horzOne" presStyleCnt="0"/>
      <dgm:spPr/>
    </dgm:pt>
    <dgm:pt modelId="{B8D249DE-3D17-4D48-8F16-0761646A21B3}" type="pres">
      <dgm:prSet presAssocID="{FC7046A6-C802-45DD-B56E-49BE80CCBF0B}" presName="vertTwo" presStyleCnt="0"/>
      <dgm:spPr/>
    </dgm:pt>
    <dgm:pt modelId="{DE261A8B-4A8A-409E-95D0-73A4532E2CF8}" type="pres">
      <dgm:prSet presAssocID="{FC7046A6-C802-45DD-B56E-49BE80CCBF0B}" presName="txTwo" presStyleLbl="node2" presStyleIdx="0" presStyleCnt="6">
        <dgm:presLayoutVars>
          <dgm:chPref val="3"/>
        </dgm:presLayoutVars>
      </dgm:prSet>
      <dgm:spPr/>
    </dgm:pt>
    <dgm:pt modelId="{CE62C284-9DE7-4F23-B931-BB8755D57E04}" type="pres">
      <dgm:prSet presAssocID="{FC7046A6-C802-45DD-B56E-49BE80CCBF0B}" presName="horzTwo" presStyleCnt="0"/>
      <dgm:spPr/>
    </dgm:pt>
    <dgm:pt modelId="{CAECBC2F-F316-4432-B0A7-EBA36BD49F4B}" type="pres">
      <dgm:prSet presAssocID="{6DA00E73-054A-40C6-9098-D2BBEC179968}" presName="sibSpaceTwo" presStyleCnt="0"/>
      <dgm:spPr/>
    </dgm:pt>
    <dgm:pt modelId="{FE29EEE0-E9B0-4556-9B00-8685138312C2}" type="pres">
      <dgm:prSet presAssocID="{30A3191C-8277-4711-BD6C-79E2DF19AC25}" presName="vertTwo" presStyleCnt="0"/>
      <dgm:spPr/>
    </dgm:pt>
    <dgm:pt modelId="{2AB1E307-C57D-4E92-85F3-8262498BF64F}" type="pres">
      <dgm:prSet presAssocID="{30A3191C-8277-4711-BD6C-79E2DF19AC25}" presName="txTwo" presStyleLbl="node2" presStyleIdx="1" presStyleCnt="6">
        <dgm:presLayoutVars>
          <dgm:chPref val="3"/>
        </dgm:presLayoutVars>
      </dgm:prSet>
      <dgm:spPr/>
    </dgm:pt>
    <dgm:pt modelId="{C7777F38-35BB-4656-ADCE-6A0B17A9D942}" type="pres">
      <dgm:prSet presAssocID="{30A3191C-8277-4711-BD6C-79E2DF19AC25}" presName="horzTwo" presStyleCnt="0"/>
      <dgm:spPr/>
    </dgm:pt>
    <dgm:pt modelId="{9C617A67-8528-4D71-9CD3-ADA1A9B15E30}" type="pres">
      <dgm:prSet presAssocID="{82DAE5C1-E33A-451F-8666-19B17BA131A3}" presName="sibSpaceTwo" presStyleCnt="0"/>
      <dgm:spPr/>
    </dgm:pt>
    <dgm:pt modelId="{54164FBC-7FC4-4375-A7B8-527608F6C83E}" type="pres">
      <dgm:prSet presAssocID="{C884143D-0D78-43EC-84AE-10757A4F795D}" presName="vertTwo" presStyleCnt="0"/>
      <dgm:spPr/>
    </dgm:pt>
    <dgm:pt modelId="{1C972150-4546-4AFC-8C72-73DE16EF6B23}" type="pres">
      <dgm:prSet presAssocID="{C884143D-0D78-43EC-84AE-10757A4F795D}" presName="txTwo" presStyleLbl="node2" presStyleIdx="2" presStyleCnt="6">
        <dgm:presLayoutVars>
          <dgm:chPref val="3"/>
        </dgm:presLayoutVars>
      </dgm:prSet>
      <dgm:spPr/>
    </dgm:pt>
    <dgm:pt modelId="{90A13653-5ED8-43B3-B134-A08A44F3C16C}" type="pres">
      <dgm:prSet presAssocID="{C884143D-0D78-43EC-84AE-10757A4F795D}" presName="horzTwo" presStyleCnt="0"/>
      <dgm:spPr/>
    </dgm:pt>
    <dgm:pt modelId="{7A2858E8-217B-4CE0-A9B5-B4A51CC7D471}" type="pres">
      <dgm:prSet presAssocID="{331A5F5A-5AAD-4DE5-BFE8-E14655637EA7}" presName="sibSpaceTwo" presStyleCnt="0"/>
      <dgm:spPr/>
    </dgm:pt>
    <dgm:pt modelId="{1A9E009D-DAFD-4FA3-AC80-16ECAEBE02E9}" type="pres">
      <dgm:prSet presAssocID="{2BFA8057-A3B0-4E42-A978-CB7912E5FAF1}" presName="vertTwo" presStyleCnt="0"/>
      <dgm:spPr/>
    </dgm:pt>
    <dgm:pt modelId="{B866843B-C634-4B52-8DBD-076E8FB4FF0F}" type="pres">
      <dgm:prSet presAssocID="{2BFA8057-A3B0-4E42-A978-CB7912E5FAF1}" presName="txTwo" presStyleLbl="node2" presStyleIdx="3" presStyleCnt="6">
        <dgm:presLayoutVars>
          <dgm:chPref val="3"/>
        </dgm:presLayoutVars>
      </dgm:prSet>
      <dgm:spPr/>
    </dgm:pt>
    <dgm:pt modelId="{FD74DF52-9398-4361-93AC-F15A6B65F802}" type="pres">
      <dgm:prSet presAssocID="{2BFA8057-A3B0-4E42-A978-CB7912E5FAF1}" presName="horzTwo" presStyleCnt="0"/>
      <dgm:spPr/>
    </dgm:pt>
    <dgm:pt modelId="{83001450-F103-4B14-B7B3-A37D1B4C68BF}" type="pres">
      <dgm:prSet presAssocID="{A7B0E117-5463-474E-83B6-716705EDC61B}" presName="sibSpaceTwo" presStyleCnt="0"/>
      <dgm:spPr/>
    </dgm:pt>
    <dgm:pt modelId="{8B0B3B73-1D53-4955-8F96-96E9A5765135}" type="pres">
      <dgm:prSet presAssocID="{CE257042-F359-4441-86A5-2EA3E0B9FF58}" presName="vertTwo" presStyleCnt="0"/>
      <dgm:spPr/>
    </dgm:pt>
    <dgm:pt modelId="{CD99810D-D98B-49C5-AA7F-2FBC3B80BC94}" type="pres">
      <dgm:prSet presAssocID="{CE257042-F359-4441-86A5-2EA3E0B9FF58}" presName="txTwo" presStyleLbl="node2" presStyleIdx="4" presStyleCnt="6">
        <dgm:presLayoutVars>
          <dgm:chPref val="3"/>
        </dgm:presLayoutVars>
      </dgm:prSet>
      <dgm:spPr/>
    </dgm:pt>
    <dgm:pt modelId="{D8361724-95BD-43B7-8FEF-34C9B8170210}" type="pres">
      <dgm:prSet presAssocID="{CE257042-F359-4441-86A5-2EA3E0B9FF58}" presName="horzTwo" presStyleCnt="0"/>
      <dgm:spPr/>
    </dgm:pt>
    <dgm:pt modelId="{3677E158-37B8-4C0B-9CCC-268A699ED787}" type="pres">
      <dgm:prSet presAssocID="{73EF92A2-9C32-47AB-BBD6-EC74AACFF239}" presName="sibSpaceTwo" presStyleCnt="0"/>
      <dgm:spPr/>
    </dgm:pt>
    <dgm:pt modelId="{0DA6680C-B10A-4A08-8293-318199E48CF3}" type="pres">
      <dgm:prSet presAssocID="{35F4A1B2-E862-42B0-89A7-E80B53B1B0CC}" presName="vertTwo" presStyleCnt="0"/>
      <dgm:spPr/>
    </dgm:pt>
    <dgm:pt modelId="{151BA3D8-69FA-4854-9718-032AD123040E}" type="pres">
      <dgm:prSet presAssocID="{35F4A1B2-E862-42B0-89A7-E80B53B1B0CC}" presName="txTwo" presStyleLbl="node2" presStyleIdx="5" presStyleCnt="6">
        <dgm:presLayoutVars>
          <dgm:chPref val="3"/>
        </dgm:presLayoutVars>
      </dgm:prSet>
      <dgm:spPr/>
    </dgm:pt>
    <dgm:pt modelId="{3BFD6C0F-1473-43BA-9F95-78B983941C77}" type="pres">
      <dgm:prSet presAssocID="{35F4A1B2-E862-42B0-89A7-E80B53B1B0CC}" presName="horzTwo" presStyleCnt="0"/>
      <dgm:spPr/>
    </dgm:pt>
  </dgm:ptLst>
  <dgm:cxnLst>
    <dgm:cxn modelId="{2D1B1015-94EC-48B3-84D2-1AE56B293C58}" srcId="{43536A43-7C63-4CFD-B629-47C46C1FEFBA}" destId="{30A3191C-8277-4711-BD6C-79E2DF19AC25}" srcOrd="1" destOrd="0" parTransId="{3E1AF875-66BE-4CE2-BF56-19DB57504A1F}" sibTransId="{82DAE5C1-E33A-451F-8666-19B17BA131A3}"/>
    <dgm:cxn modelId="{4B123430-AB57-4110-A34A-D5A7C90ADE22}" type="presOf" srcId="{35F4A1B2-E862-42B0-89A7-E80B53B1B0CC}" destId="{151BA3D8-69FA-4854-9718-032AD123040E}" srcOrd="0" destOrd="0" presId="urn:microsoft.com/office/officeart/2005/8/layout/hierarchy4"/>
    <dgm:cxn modelId="{91C4A539-B772-41AA-8F65-DAD85AB0426C}" type="presOf" srcId="{CE257042-F359-4441-86A5-2EA3E0B9FF58}" destId="{CD99810D-D98B-49C5-AA7F-2FBC3B80BC94}" srcOrd="0" destOrd="0" presId="urn:microsoft.com/office/officeart/2005/8/layout/hierarchy4"/>
    <dgm:cxn modelId="{C4A77646-10C0-4A71-AA52-CC9C81144B5D}" srcId="{43536A43-7C63-4CFD-B629-47C46C1FEFBA}" destId="{FC7046A6-C802-45DD-B56E-49BE80CCBF0B}" srcOrd="0" destOrd="0" parTransId="{E47896D3-7471-4953-ABC3-71D69C2DEB9E}" sibTransId="{6DA00E73-054A-40C6-9098-D2BBEC179968}"/>
    <dgm:cxn modelId="{29858967-5F5C-465C-9CE2-9AB2A478ACD6}" srcId="{8000782E-3F0D-49A6-BA49-48E93632297D}" destId="{43536A43-7C63-4CFD-B629-47C46C1FEFBA}" srcOrd="0" destOrd="0" parTransId="{93A86BC7-594C-496D-BDF9-2A0DC4679E05}" sibTransId="{060B3244-14A2-4F62-82CF-8CC0C2B8ABA9}"/>
    <dgm:cxn modelId="{8ED8FE6F-328F-427F-9D97-43EA31392BBF}" type="presOf" srcId="{30A3191C-8277-4711-BD6C-79E2DF19AC25}" destId="{2AB1E307-C57D-4E92-85F3-8262498BF64F}" srcOrd="0" destOrd="0" presId="urn:microsoft.com/office/officeart/2005/8/layout/hierarchy4"/>
    <dgm:cxn modelId="{8A9A1754-A423-497B-8E03-99607AF44D77}" type="presOf" srcId="{C884143D-0D78-43EC-84AE-10757A4F795D}" destId="{1C972150-4546-4AFC-8C72-73DE16EF6B23}" srcOrd="0" destOrd="0" presId="urn:microsoft.com/office/officeart/2005/8/layout/hierarchy4"/>
    <dgm:cxn modelId="{0BE7C57E-C7C1-44C7-8CBA-EFC108CC8220}" type="presOf" srcId="{8000782E-3F0D-49A6-BA49-48E93632297D}" destId="{4ED1F42F-2B75-4B6A-90A5-80DDE11441C6}" srcOrd="0" destOrd="0" presId="urn:microsoft.com/office/officeart/2005/8/layout/hierarchy4"/>
    <dgm:cxn modelId="{E0561781-A3E2-4652-90D5-580688F5A8C5}" srcId="{43536A43-7C63-4CFD-B629-47C46C1FEFBA}" destId="{2BFA8057-A3B0-4E42-A978-CB7912E5FAF1}" srcOrd="3" destOrd="0" parTransId="{E5647BF0-61F9-4AC9-9333-3432A24A1C88}" sibTransId="{A7B0E117-5463-474E-83B6-716705EDC61B}"/>
    <dgm:cxn modelId="{B62C6D90-F389-40DF-A6FB-D66E990A9F79}" type="presOf" srcId="{FC7046A6-C802-45DD-B56E-49BE80CCBF0B}" destId="{DE261A8B-4A8A-409E-95D0-73A4532E2CF8}" srcOrd="0" destOrd="0" presId="urn:microsoft.com/office/officeart/2005/8/layout/hierarchy4"/>
    <dgm:cxn modelId="{AE16A5A7-3FAF-444F-9DAA-D5333E85D0CD}" type="presOf" srcId="{2BFA8057-A3B0-4E42-A978-CB7912E5FAF1}" destId="{B866843B-C634-4B52-8DBD-076E8FB4FF0F}" srcOrd="0" destOrd="0" presId="urn:microsoft.com/office/officeart/2005/8/layout/hierarchy4"/>
    <dgm:cxn modelId="{9C0A9EAA-1C86-40A1-A3A5-7A3AC7AA0B08}" type="presOf" srcId="{43536A43-7C63-4CFD-B629-47C46C1FEFBA}" destId="{F3D647E4-F34F-44A2-8D74-81CBAF059872}" srcOrd="0" destOrd="0" presId="urn:microsoft.com/office/officeart/2005/8/layout/hierarchy4"/>
    <dgm:cxn modelId="{158DD9B8-BB2A-42CF-B212-DA3516D701B4}" srcId="{43536A43-7C63-4CFD-B629-47C46C1FEFBA}" destId="{35F4A1B2-E862-42B0-89A7-E80B53B1B0CC}" srcOrd="5" destOrd="0" parTransId="{2D87BBD2-6D4D-4C00-B339-EE804C8D999D}" sibTransId="{92B27A4B-A2E5-47E8-9938-1190B070BF92}"/>
    <dgm:cxn modelId="{A6D80FBC-8E06-418E-84F0-313E5BCDE676}" srcId="{43536A43-7C63-4CFD-B629-47C46C1FEFBA}" destId="{CE257042-F359-4441-86A5-2EA3E0B9FF58}" srcOrd="4" destOrd="0" parTransId="{F38DB496-B79A-4B25-B01D-A0BCF00FAD7A}" sibTransId="{73EF92A2-9C32-47AB-BBD6-EC74AACFF239}"/>
    <dgm:cxn modelId="{FFC479D9-E7C3-4927-A31D-BDE2FE5A8191}" srcId="{43536A43-7C63-4CFD-B629-47C46C1FEFBA}" destId="{C884143D-0D78-43EC-84AE-10757A4F795D}" srcOrd="2" destOrd="0" parTransId="{89F0D2AA-0C33-4B4B-9DB4-B85E401564C2}" sibTransId="{331A5F5A-5AAD-4DE5-BFE8-E14655637EA7}"/>
    <dgm:cxn modelId="{CD864A87-0AA2-4A6A-9D22-300C07EF32AF}" type="presParOf" srcId="{4ED1F42F-2B75-4B6A-90A5-80DDE11441C6}" destId="{04795C70-E2A0-478A-ACEC-4B24BFB64088}" srcOrd="0" destOrd="0" presId="urn:microsoft.com/office/officeart/2005/8/layout/hierarchy4"/>
    <dgm:cxn modelId="{546C9132-105B-4F8C-A932-8A14EC03F48E}" type="presParOf" srcId="{04795C70-E2A0-478A-ACEC-4B24BFB64088}" destId="{F3D647E4-F34F-44A2-8D74-81CBAF059872}" srcOrd="0" destOrd="0" presId="urn:microsoft.com/office/officeart/2005/8/layout/hierarchy4"/>
    <dgm:cxn modelId="{7965D010-BF40-4EE6-B6A9-3E4C6A2BBA18}" type="presParOf" srcId="{04795C70-E2A0-478A-ACEC-4B24BFB64088}" destId="{EA4DEA1F-5CEB-44C3-AE89-8C3F5BB07166}" srcOrd="1" destOrd="0" presId="urn:microsoft.com/office/officeart/2005/8/layout/hierarchy4"/>
    <dgm:cxn modelId="{2C2ABE7C-83CE-4DEA-A70B-43BCCE4643B9}" type="presParOf" srcId="{04795C70-E2A0-478A-ACEC-4B24BFB64088}" destId="{D55F2A6B-22E2-4B69-AA34-53B96F1D253B}" srcOrd="2" destOrd="0" presId="urn:microsoft.com/office/officeart/2005/8/layout/hierarchy4"/>
    <dgm:cxn modelId="{CB5DFF24-5747-45C8-BB2D-F2B7F946B0E3}" type="presParOf" srcId="{D55F2A6B-22E2-4B69-AA34-53B96F1D253B}" destId="{B8D249DE-3D17-4D48-8F16-0761646A21B3}" srcOrd="0" destOrd="0" presId="urn:microsoft.com/office/officeart/2005/8/layout/hierarchy4"/>
    <dgm:cxn modelId="{B1030B6C-F0DF-41CF-B030-ECE099CB7496}" type="presParOf" srcId="{B8D249DE-3D17-4D48-8F16-0761646A21B3}" destId="{DE261A8B-4A8A-409E-95D0-73A4532E2CF8}" srcOrd="0" destOrd="0" presId="urn:microsoft.com/office/officeart/2005/8/layout/hierarchy4"/>
    <dgm:cxn modelId="{089BC684-6A7D-482A-AEA2-1B8396A7AC86}" type="presParOf" srcId="{B8D249DE-3D17-4D48-8F16-0761646A21B3}" destId="{CE62C284-9DE7-4F23-B931-BB8755D57E04}" srcOrd="1" destOrd="0" presId="urn:microsoft.com/office/officeart/2005/8/layout/hierarchy4"/>
    <dgm:cxn modelId="{B7356F8B-4744-4D05-90DD-BEDD3242883B}" type="presParOf" srcId="{D55F2A6B-22E2-4B69-AA34-53B96F1D253B}" destId="{CAECBC2F-F316-4432-B0A7-EBA36BD49F4B}" srcOrd="1" destOrd="0" presId="urn:microsoft.com/office/officeart/2005/8/layout/hierarchy4"/>
    <dgm:cxn modelId="{F8E029B9-99DC-405F-B84A-F55643293EAA}" type="presParOf" srcId="{D55F2A6B-22E2-4B69-AA34-53B96F1D253B}" destId="{FE29EEE0-E9B0-4556-9B00-8685138312C2}" srcOrd="2" destOrd="0" presId="urn:microsoft.com/office/officeart/2005/8/layout/hierarchy4"/>
    <dgm:cxn modelId="{5CB1243D-83DB-40D2-BD43-9A19B29184AC}" type="presParOf" srcId="{FE29EEE0-E9B0-4556-9B00-8685138312C2}" destId="{2AB1E307-C57D-4E92-85F3-8262498BF64F}" srcOrd="0" destOrd="0" presId="urn:microsoft.com/office/officeart/2005/8/layout/hierarchy4"/>
    <dgm:cxn modelId="{15930AC6-C2AF-44D9-B6A8-1C8894F79300}" type="presParOf" srcId="{FE29EEE0-E9B0-4556-9B00-8685138312C2}" destId="{C7777F38-35BB-4656-ADCE-6A0B17A9D942}" srcOrd="1" destOrd="0" presId="urn:microsoft.com/office/officeart/2005/8/layout/hierarchy4"/>
    <dgm:cxn modelId="{0B39C758-BD5D-4AE4-83BA-0E3DE37D202C}" type="presParOf" srcId="{D55F2A6B-22E2-4B69-AA34-53B96F1D253B}" destId="{9C617A67-8528-4D71-9CD3-ADA1A9B15E30}" srcOrd="3" destOrd="0" presId="urn:microsoft.com/office/officeart/2005/8/layout/hierarchy4"/>
    <dgm:cxn modelId="{2938A861-46B1-48BA-A80A-6D65638081F9}" type="presParOf" srcId="{D55F2A6B-22E2-4B69-AA34-53B96F1D253B}" destId="{54164FBC-7FC4-4375-A7B8-527608F6C83E}" srcOrd="4" destOrd="0" presId="urn:microsoft.com/office/officeart/2005/8/layout/hierarchy4"/>
    <dgm:cxn modelId="{0962D6FF-158E-459D-93C6-0D1E9D94889D}" type="presParOf" srcId="{54164FBC-7FC4-4375-A7B8-527608F6C83E}" destId="{1C972150-4546-4AFC-8C72-73DE16EF6B23}" srcOrd="0" destOrd="0" presId="urn:microsoft.com/office/officeart/2005/8/layout/hierarchy4"/>
    <dgm:cxn modelId="{E86E211C-BF12-44A4-B8BA-208281DE7CDF}" type="presParOf" srcId="{54164FBC-7FC4-4375-A7B8-527608F6C83E}" destId="{90A13653-5ED8-43B3-B134-A08A44F3C16C}" srcOrd="1" destOrd="0" presId="urn:microsoft.com/office/officeart/2005/8/layout/hierarchy4"/>
    <dgm:cxn modelId="{5A282D37-CE77-4516-8FD4-B4FB5BB5A369}" type="presParOf" srcId="{D55F2A6B-22E2-4B69-AA34-53B96F1D253B}" destId="{7A2858E8-217B-4CE0-A9B5-B4A51CC7D471}" srcOrd="5" destOrd="0" presId="urn:microsoft.com/office/officeart/2005/8/layout/hierarchy4"/>
    <dgm:cxn modelId="{1F23A8F5-6171-4B02-BCA4-F561E38D87FA}" type="presParOf" srcId="{D55F2A6B-22E2-4B69-AA34-53B96F1D253B}" destId="{1A9E009D-DAFD-4FA3-AC80-16ECAEBE02E9}" srcOrd="6" destOrd="0" presId="urn:microsoft.com/office/officeart/2005/8/layout/hierarchy4"/>
    <dgm:cxn modelId="{F8FCE371-4E4F-442A-9030-3F5484D02F01}" type="presParOf" srcId="{1A9E009D-DAFD-4FA3-AC80-16ECAEBE02E9}" destId="{B866843B-C634-4B52-8DBD-076E8FB4FF0F}" srcOrd="0" destOrd="0" presId="urn:microsoft.com/office/officeart/2005/8/layout/hierarchy4"/>
    <dgm:cxn modelId="{83BA3671-81F6-4F78-BCDA-17A636ABD226}" type="presParOf" srcId="{1A9E009D-DAFD-4FA3-AC80-16ECAEBE02E9}" destId="{FD74DF52-9398-4361-93AC-F15A6B65F802}" srcOrd="1" destOrd="0" presId="urn:microsoft.com/office/officeart/2005/8/layout/hierarchy4"/>
    <dgm:cxn modelId="{3AC1589E-5753-43BC-95DE-4608335496A1}" type="presParOf" srcId="{D55F2A6B-22E2-4B69-AA34-53B96F1D253B}" destId="{83001450-F103-4B14-B7B3-A37D1B4C68BF}" srcOrd="7" destOrd="0" presId="urn:microsoft.com/office/officeart/2005/8/layout/hierarchy4"/>
    <dgm:cxn modelId="{E4352E34-F421-49CB-AE4E-BE0975F2FB20}" type="presParOf" srcId="{D55F2A6B-22E2-4B69-AA34-53B96F1D253B}" destId="{8B0B3B73-1D53-4955-8F96-96E9A5765135}" srcOrd="8" destOrd="0" presId="urn:microsoft.com/office/officeart/2005/8/layout/hierarchy4"/>
    <dgm:cxn modelId="{81FCF699-B852-47BF-B5A6-8231684EC9B7}" type="presParOf" srcId="{8B0B3B73-1D53-4955-8F96-96E9A5765135}" destId="{CD99810D-D98B-49C5-AA7F-2FBC3B80BC94}" srcOrd="0" destOrd="0" presId="urn:microsoft.com/office/officeart/2005/8/layout/hierarchy4"/>
    <dgm:cxn modelId="{E3E978A3-ECE0-46E3-9305-6F5D0A0616DE}" type="presParOf" srcId="{8B0B3B73-1D53-4955-8F96-96E9A5765135}" destId="{D8361724-95BD-43B7-8FEF-34C9B8170210}" srcOrd="1" destOrd="0" presId="urn:microsoft.com/office/officeart/2005/8/layout/hierarchy4"/>
    <dgm:cxn modelId="{205FB135-6FB3-4F75-91E6-88634F33F53F}" type="presParOf" srcId="{D55F2A6B-22E2-4B69-AA34-53B96F1D253B}" destId="{3677E158-37B8-4C0B-9CCC-268A699ED787}" srcOrd="9" destOrd="0" presId="urn:microsoft.com/office/officeart/2005/8/layout/hierarchy4"/>
    <dgm:cxn modelId="{824B3B62-D225-457F-BE6D-5EE98232186A}" type="presParOf" srcId="{D55F2A6B-22E2-4B69-AA34-53B96F1D253B}" destId="{0DA6680C-B10A-4A08-8293-318199E48CF3}" srcOrd="10" destOrd="0" presId="urn:microsoft.com/office/officeart/2005/8/layout/hierarchy4"/>
    <dgm:cxn modelId="{70816CA1-2348-47A7-A7C4-EC890E4D9F83}" type="presParOf" srcId="{0DA6680C-B10A-4A08-8293-318199E48CF3}" destId="{151BA3D8-69FA-4854-9718-032AD123040E}" srcOrd="0" destOrd="0" presId="urn:microsoft.com/office/officeart/2005/8/layout/hierarchy4"/>
    <dgm:cxn modelId="{3272084E-260A-4D51-80A0-C144E2425FDF}" type="presParOf" srcId="{0DA6680C-B10A-4A08-8293-318199E48CF3}" destId="{3BFD6C0F-1473-43BA-9F95-78B983941C77}"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858799B-8A0E-4B16-B841-EB899F4A3EC5}" type="doc">
      <dgm:prSet loTypeId="urn:microsoft.com/office/officeart/2005/8/layout/vList2" loCatId="list" qsTypeId="urn:microsoft.com/office/officeart/2005/8/quickstyle/simple1" qsCatId="simple" csTypeId="urn:microsoft.com/office/officeart/2005/8/colors/colorful1" csCatId="colorful" phldr="1"/>
      <dgm:spPr/>
    </dgm:pt>
    <dgm:pt modelId="{B1F6567F-AF59-40AF-85C3-7F6C2002D0B2}">
      <dgm:prSet phldrT="[Texte]"/>
      <dgm:spPr/>
      <dgm:t>
        <a:bodyPr/>
        <a:lstStyle/>
        <a:p>
          <a:r>
            <a:rPr lang="en-US" dirty="0"/>
            <a:t>Quantitative/Numerical data</a:t>
          </a:r>
        </a:p>
      </dgm:t>
    </dgm:pt>
    <dgm:pt modelId="{D8C9674A-33F1-41B9-A28D-AC8DFDE15A53}" type="parTrans" cxnId="{133EA25F-5686-430C-97F1-1540EB54008A}">
      <dgm:prSet/>
      <dgm:spPr/>
      <dgm:t>
        <a:bodyPr/>
        <a:lstStyle/>
        <a:p>
          <a:endParaRPr lang="en-US"/>
        </a:p>
      </dgm:t>
    </dgm:pt>
    <dgm:pt modelId="{6E43B3C2-9AB5-4395-991F-488448560BA9}" type="sibTrans" cxnId="{133EA25F-5686-430C-97F1-1540EB54008A}">
      <dgm:prSet/>
      <dgm:spPr/>
      <dgm:t>
        <a:bodyPr/>
        <a:lstStyle/>
        <a:p>
          <a:endParaRPr lang="en-US"/>
        </a:p>
      </dgm:t>
    </dgm:pt>
    <dgm:pt modelId="{53326B30-789C-446E-9BF7-BEABAAC3536C}">
      <dgm:prSet phldrT="[Texte]"/>
      <dgm:spPr/>
      <dgm:t>
        <a:bodyPr/>
        <a:lstStyle/>
        <a:p>
          <a:r>
            <a:rPr lang="en-US" dirty="0"/>
            <a:t>Qualitative/Categorical data</a:t>
          </a:r>
        </a:p>
      </dgm:t>
    </dgm:pt>
    <dgm:pt modelId="{645C006D-4922-4F02-A92B-1EDC8460965F}" type="parTrans" cxnId="{08962860-A109-4EC8-BB6B-32A0BFDC8084}">
      <dgm:prSet/>
      <dgm:spPr/>
      <dgm:t>
        <a:bodyPr/>
        <a:lstStyle/>
        <a:p>
          <a:endParaRPr lang="en-US"/>
        </a:p>
      </dgm:t>
    </dgm:pt>
    <dgm:pt modelId="{A3784A2A-52C2-4AC2-8AC8-87AD2E048388}" type="sibTrans" cxnId="{08962860-A109-4EC8-BB6B-32A0BFDC8084}">
      <dgm:prSet/>
      <dgm:spPr/>
      <dgm:t>
        <a:bodyPr/>
        <a:lstStyle/>
        <a:p>
          <a:endParaRPr lang="en-US"/>
        </a:p>
      </dgm:t>
    </dgm:pt>
    <dgm:pt modelId="{846F551A-D69F-44A1-A44A-2DD97E02F395}">
      <dgm:prSet phldrT="[Texte]"/>
      <dgm:spPr/>
      <dgm:t>
        <a:bodyPr/>
        <a:lstStyle/>
        <a:p>
          <a:r>
            <a:rPr lang="en-US" dirty="0"/>
            <a:t>Time series data</a:t>
          </a:r>
        </a:p>
      </dgm:t>
    </dgm:pt>
    <dgm:pt modelId="{BF24E48D-F306-4144-93B8-8E27201FA747}" type="parTrans" cxnId="{2C3206E6-F2E4-418F-BFC4-6F9C1DFCB4B9}">
      <dgm:prSet/>
      <dgm:spPr/>
      <dgm:t>
        <a:bodyPr/>
        <a:lstStyle/>
        <a:p>
          <a:endParaRPr lang="en-US"/>
        </a:p>
      </dgm:t>
    </dgm:pt>
    <dgm:pt modelId="{6BCDD5AA-1216-411B-B52B-5E5DE778863D}" type="sibTrans" cxnId="{2C3206E6-F2E4-418F-BFC4-6F9C1DFCB4B9}">
      <dgm:prSet/>
      <dgm:spPr/>
      <dgm:t>
        <a:bodyPr/>
        <a:lstStyle/>
        <a:p>
          <a:endParaRPr lang="en-US"/>
        </a:p>
      </dgm:t>
    </dgm:pt>
    <dgm:pt modelId="{D1CDEC67-BAA7-4811-B4DB-01F63461649E}">
      <dgm:prSet phldrT="[Texte]"/>
      <dgm:spPr/>
      <dgm:t>
        <a:bodyPr/>
        <a:lstStyle/>
        <a:p>
          <a:r>
            <a:rPr lang="en-US" dirty="0"/>
            <a:t>Text</a:t>
          </a:r>
        </a:p>
      </dgm:t>
    </dgm:pt>
    <dgm:pt modelId="{83F42D7B-76CE-4B36-B4BB-74F6CC98CC97}" type="parTrans" cxnId="{4AE5E69C-8B04-4069-AB51-85602829B429}">
      <dgm:prSet/>
      <dgm:spPr/>
      <dgm:t>
        <a:bodyPr/>
        <a:lstStyle/>
        <a:p>
          <a:endParaRPr lang="en-US"/>
        </a:p>
      </dgm:t>
    </dgm:pt>
    <dgm:pt modelId="{B5707002-1DF7-4AD3-B8BF-7D49EBD21ED3}" type="sibTrans" cxnId="{4AE5E69C-8B04-4069-AB51-85602829B429}">
      <dgm:prSet/>
      <dgm:spPr/>
      <dgm:t>
        <a:bodyPr/>
        <a:lstStyle/>
        <a:p>
          <a:endParaRPr lang="en-US"/>
        </a:p>
      </dgm:t>
    </dgm:pt>
    <dgm:pt modelId="{9F8F1565-71B9-4B2A-BF97-467A4623559E}">
      <dgm:prSet phldrT="[Texte]"/>
      <dgm:spPr/>
      <dgm:t>
        <a:bodyPr/>
        <a:lstStyle/>
        <a:p>
          <a:r>
            <a:rPr lang="en-US" dirty="0"/>
            <a:t> Can be counted, data are exact numbers, but they are not ordered</a:t>
          </a:r>
        </a:p>
      </dgm:t>
    </dgm:pt>
    <dgm:pt modelId="{149B9C0D-EC42-4118-9863-7DC1D456FB99}" type="parTrans" cxnId="{55D231D5-B4C2-4775-9FBE-EF6D672A0EC6}">
      <dgm:prSet/>
      <dgm:spPr/>
      <dgm:t>
        <a:bodyPr/>
        <a:lstStyle/>
        <a:p>
          <a:endParaRPr lang="en-US"/>
        </a:p>
      </dgm:t>
    </dgm:pt>
    <dgm:pt modelId="{A6B7C487-E8F6-4BD3-9FC1-2673A5924E87}" type="sibTrans" cxnId="{55D231D5-B4C2-4775-9FBE-EF6D672A0EC6}">
      <dgm:prSet/>
      <dgm:spPr/>
      <dgm:t>
        <a:bodyPr/>
        <a:lstStyle/>
        <a:p>
          <a:endParaRPr lang="en-US"/>
        </a:p>
      </dgm:t>
    </dgm:pt>
    <dgm:pt modelId="{7F0D8532-B698-431B-8B49-C5C8774B5C7C}">
      <dgm:prSet phldrT="[Texte]"/>
      <dgm:spPr/>
      <dgm:t>
        <a:bodyPr/>
        <a:lstStyle/>
        <a:p>
          <a:r>
            <a:rPr lang="en-US" dirty="0"/>
            <a:t> Ex: house prices, speed, frequency</a:t>
          </a:r>
        </a:p>
      </dgm:t>
    </dgm:pt>
    <dgm:pt modelId="{EE17C558-3FF5-41A0-A972-6E730E480B21}" type="parTrans" cxnId="{E6CCBD24-5CDC-47D1-B93E-249BCB0CDD33}">
      <dgm:prSet/>
      <dgm:spPr/>
      <dgm:t>
        <a:bodyPr/>
        <a:lstStyle/>
        <a:p>
          <a:endParaRPr lang="en-US"/>
        </a:p>
      </dgm:t>
    </dgm:pt>
    <dgm:pt modelId="{4A781360-2611-402D-9DF4-EDF0947311C3}" type="sibTrans" cxnId="{E6CCBD24-5CDC-47D1-B93E-249BCB0CDD33}">
      <dgm:prSet/>
      <dgm:spPr/>
      <dgm:t>
        <a:bodyPr/>
        <a:lstStyle/>
        <a:p>
          <a:endParaRPr lang="en-US"/>
        </a:p>
      </dgm:t>
    </dgm:pt>
    <dgm:pt modelId="{B1CA7F79-C5B5-4320-A8F9-7A96AA5BB06E}">
      <dgm:prSet phldrT="[Texte]"/>
      <dgm:spPr/>
      <dgm:t>
        <a:bodyPr/>
        <a:lstStyle/>
        <a:p>
          <a:r>
            <a:rPr lang="en-US" dirty="0"/>
            <a:t> Can be </a:t>
          </a:r>
          <a:r>
            <a:rPr lang="en-US" b="1" dirty="0">
              <a:solidFill>
                <a:srgbClr val="C00000"/>
              </a:solidFill>
            </a:rPr>
            <a:t>continuous</a:t>
          </a:r>
          <a:r>
            <a:rPr lang="en-US" dirty="0">
              <a:solidFill>
                <a:srgbClr val="C00000"/>
              </a:solidFill>
            </a:rPr>
            <a:t> </a:t>
          </a:r>
          <a:r>
            <a:rPr lang="en-US" dirty="0"/>
            <a:t>(temperature, speed) or </a:t>
          </a:r>
          <a:r>
            <a:rPr lang="en-US" b="1" dirty="0">
              <a:solidFill>
                <a:srgbClr val="C00000"/>
              </a:solidFill>
            </a:rPr>
            <a:t>discrete/binary</a:t>
          </a:r>
          <a:r>
            <a:rPr lang="en-US" b="1" dirty="0"/>
            <a:t> </a:t>
          </a:r>
          <a:r>
            <a:rPr lang="en-US" dirty="0"/>
            <a:t>(number of cycles)</a:t>
          </a:r>
        </a:p>
      </dgm:t>
    </dgm:pt>
    <dgm:pt modelId="{99C23A00-FBE6-4F87-90A1-FE40FE5B2754}" type="parTrans" cxnId="{2B3C2BD4-C926-441B-A435-C90A4BC80519}">
      <dgm:prSet/>
      <dgm:spPr/>
      <dgm:t>
        <a:bodyPr/>
        <a:lstStyle/>
        <a:p>
          <a:endParaRPr lang="en-US"/>
        </a:p>
      </dgm:t>
    </dgm:pt>
    <dgm:pt modelId="{7758D58E-5192-4A4E-BC7B-D6F325FD95ED}" type="sibTrans" cxnId="{2B3C2BD4-C926-441B-A435-C90A4BC80519}">
      <dgm:prSet/>
      <dgm:spPr/>
      <dgm:t>
        <a:bodyPr/>
        <a:lstStyle/>
        <a:p>
          <a:endParaRPr lang="en-US"/>
        </a:p>
      </dgm:t>
    </dgm:pt>
    <dgm:pt modelId="{3614B6D2-4FDB-4894-ACFD-7B203305CC22}">
      <dgm:prSet phldrT="[Texte]"/>
      <dgm:spPr/>
      <dgm:t>
        <a:bodyPr/>
        <a:lstStyle/>
        <a:p>
          <a:r>
            <a:rPr lang="en-US" dirty="0"/>
            <a:t> Can’t be counted, represents characteristics</a:t>
          </a:r>
        </a:p>
      </dgm:t>
    </dgm:pt>
    <dgm:pt modelId="{E7D61F6B-CC85-4B4D-84F2-E250FC423300}" type="parTrans" cxnId="{3D14A783-7762-466E-BF12-19A29F43835E}">
      <dgm:prSet/>
      <dgm:spPr/>
      <dgm:t>
        <a:bodyPr/>
        <a:lstStyle/>
        <a:p>
          <a:endParaRPr lang="en-US"/>
        </a:p>
      </dgm:t>
    </dgm:pt>
    <dgm:pt modelId="{0734465A-F28D-4AE0-80E7-A094853F7C29}" type="sibTrans" cxnId="{3D14A783-7762-466E-BF12-19A29F43835E}">
      <dgm:prSet/>
      <dgm:spPr/>
      <dgm:t>
        <a:bodyPr/>
        <a:lstStyle/>
        <a:p>
          <a:endParaRPr lang="en-US"/>
        </a:p>
      </dgm:t>
    </dgm:pt>
    <dgm:pt modelId="{825CC215-BC28-4A40-9AE1-48CC76610F49}">
      <dgm:prSet phldrT="[Texte]"/>
      <dgm:spPr/>
      <dgm:t>
        <a:bodyPr/>
        <a:lstStyle/>
        <a:p>
          <a:r>
            <a:rPr lang="en-US" dirty="0"/>
            <a:t> Ex: gender, color, team</a:t>
          </a:r>
        </a:p>
      </dgm:t>
    </dgm:pt>
    <dgm:pt modelId="{D9164821-D53C-4F96-B861-C2BB27E0AF95}" type="parTrans" cxnId="{825BE6C5-2BA0-4B87-B15E-B7E9E733ABAC}">
      <dgm:prSet/>
      <dgm:spPr/>
      <dgm:t>
        <a:bodyPr/>
        <a:lstStyle/>
        <a:p>
          <a:endParaRPr lang="en-US"/>
        </a:p>
      </dgm:t>
    </dgm:pt>
    <dgm:pt modelId="{A57D9263-87E3-487A-8F9C-35E8F8497AE2}" type="sibTrans" cxnId="{825BE6C5-2BA0-4B87-B15E-B7E9E733ABAC}">
      <dgm:prSet/>
      <dgm:spPr/>
      <dgm:t>
        <a:bodyPr/>
        <a:lstStyle/>
        <a:p>
          <a:endParaRPr lang="en-US"/>
        </a:p>
      </dgm:t>
    </dgm:pt>
    <dgm:pt modelId="{FF05DEEC-8582-451B-B14E-56329CA81C32}">
      <dgm:prSet phldrT="[Texte]"/>
      <dgm:spPr/>
      <dgm:t>
        <a:bodyPr/>
        <a:lstStyle/>
        <a:p>
          <a:r>
            <a:rPr lang="en-US" dirty="0"/>
            <a:t> Can take numerical values that do not have mathematical meaning</a:t>
          </a:r>
        </a:p>
      </dgm:t>
    </dgm:pt>
    <dgm:pt modelId="{3661CC3F-FE91-441B-90E2-32B990A1A5F2}" type="parTrans" cxnId="{49188987-8276-4EA6-94CA-78BFAD5C2667}">
      <dgm:prSet/>
      <dgm:spPr/>
      <dgm:t>
        <a:bodyPr/>
        <a:lstStyle/>
        <a:p>
          <a:endParaRPr lang="en-US"/>
        </a:p>
      </dgm:t>
    </dgm:pt>
    <dgm:pt modelId="{21AB412B-1758-4575-B961-12FC366DE53B}" type="sibTrans" cxnId="{49188987-8276-4EA6-94CA-78BFAD5C2667}">
      <dgm:prSet/>
      <dgm:spPr/>
      <dgm:t>
        <a:bodyPr/>
        <a:lstStyle/>
        <a:p>
          <a:endParaRPr lang="en-US"/>
        </a:p>
      </dgm:t>
    </dgm:pt>
    <dgm:pt modelId="{ADF94291-C1D7-4977-A6CA-A700D9F80D47}">
      <dgm:prSet phldrT="[Texte]"/>
      <dgm:spPr/>
      <dgm:t>
        <a:bodyPr/>
        <a:lstStyle/>
        <a:p>
          <a:r>
            <a:rPr lang="en-US" dirty="0"/>
            <a:t> could the class label</a:t>
          </a:r>
        </a:p>
      </dgm:t>
    </dgm:pt>
    <dgm:pt modelId="{B32A9D99-426F-4F09-8CDD-15730BC51E6E}" type="parTrans" cxnId="{9ED854C1-0627-449C-B543-7C74A76387BD}">
      <dgm:prSet/>
      <dgm:spPr/>
      <dgm:t>
        <a:bodyPr/>
        <a:lstStyle/>
        <a:p>
          <a:endParaRPr lang="en-US"/>
        </a:p>
      </dgm:t>
    </dgm:pt>
    <dgm:pt modelId="{5A5A62EF-17F6-4D9D-AB1F-00D59EAA2FCF}" type="sibTrans" cxnId="{9ED854C1-0627-449C-B543-7C74A76387BD}">
      <dgm:prSet/>
      <dgm:spPr/>
      <dgm:t>
        <a:bodyPr/>
        <a:lstStyle/>
        <a:p>
          <a:endParaRPr lang="en-US"/>
        </a:p>
      </dgm:t>
    </dgm:pt>
    <dgm:pt modelId="{72E80EAE-E32A-4F62-874C-9601CAA10AE3}">
      <dgm:prSet phldrT="[Texte]"/>
      <dgm:spPr/>
      <dgm:t>
        <a:bodyPr/>
        <a:lstStyle/>
        <a:p>
          <a:r>
            <a:rPr lang="en-US" dirty="0"/>
            <a:t> A sequence of numbers collected at regular intervals over some period of time</a:t>
          </a:r>
        </a:p>
      </dgm:t>
    </dgm:pt>
    <dgm:pt modelId="{D8BEA503-2657-4920-94DA-78C85B8B7D78}" type="parTrans" cxnId="{48C7302C-6EA7-4BCF-A299-E54CD566D803}">
      <dgm:prSet/>
      <dgm:spPr/>
      <dgm:t>
        <a:bodyPr/>
        <a:lstStyle/>
        <a:p>
          <a:endParaRPr lang="en-US"/>
        </a:p>
      </dgm:t>
    </dgm:pt>
    <dgm:pt modelId="{54E25612-E135-46D6-A72E-023B1F2FCBA1}" type="sibTrans" cxnId="{48C7302C-6EA7-4BCF-A299-E54CD566D803}">
      <dgm:prSet/>
      <dgm:spPr/>
      <dgm:t>
        <a:bodyPr/>
        <a:lstStyle/>
        <a:p>
          <a:endParaRPr lang="en-US"/>
        </a:p>
      </dgm:t>
    </dgm:pt>
    <dgm:pt modelId="{8B0F1350-B33C-46AA-9FE1-17EF59D1AD74}">
      <dgm:prSet phldrT="[Texte]"/>
      <dgm:spPr/>
      <dgm:t>
        <a:bodyPr/>
        <a:lstStyle/>
        <a:p>
          <a:r>
            <a:rPr lang="en-US" dirty="0"/>
            <a:t> Ex: the voltage value during 10 sec</a:t>
          </a:r>
        </a:p>
      </dgm:t>
    </dgm:pt>
    <dgm:pt modelId="{B4C7DEAC-0F11-48F3-8DFA-F72A1DCA4AB0}" type="parTrans" cxnId="{83C65757-9E10-4007-A50A-A094E455AD4A}">
      <dgm:prSet/>
      <dgm:spPr/>
      <dgm:t>
        <a:bodyPr/>
        <a:lstStyle/>
        <a:p>
          <a:endParaRPr lang="en-US"/>
        </a:p>
      </dgm:t>
    </dgm:pt>
    <dgm:pt modelId="{E0E46854-DF73-4A06-8085-C439E3C75E6B}" type="sibTrans" cxnId="{83C65757-9E10-4007-A50A-A094E455AD4A}">
      <dgm:prSet/>
      <dgm:spPr/>
      <dgm:t>
        <a:bodyPr/>
        <a:lstStyle/>
        <a:p>
          <a:endParaRPr lang="en-US"/>
        </a:p>
      </dgm:t>
    </dgm:pt>
    <dgm:pt modelId="{E07FF544-0BCD-43E8-8886-F4BD4ED26E31}">
      <dgm:prSet phldrT="[Texte]"/>
      <dgm:spPr/>
      <dgm:t>
        <a:bodyPr/>
        <a:lstStyle/>
        <a:p>
          <a:r>
            <a:rPr lang="en-US" dirty="0"/>
            <a:t> Values are ordered : there is a first data point and a last data point collected</a:t>
          </a:r>
        </a:p>
      </dgm:t>
    </dgm:pt>
    <dgm:pt modelId="{CCC7C70B-6A83-41D7-AEE2-7170B79454B2}" type="parTrans" cxnId="{AC4BF970-731E-46B7-82E1-AD970651B024}">
      <dgm:prSet/>
      <dgm:spPr/>
      <dgm:t>
        <a:bodyPr/>
        <a:lstStyle/>
        <a:p>
          <a:endParaRPr lang="en-US"/>
        </a:p>
      </dgm:t>
    </dgm:pt>
    <dgm:pt modelId="{AC30EB75-5B95-4DCA-94D7-4D7832A6E2A6}" type="sibTrans" cxnId="{AC4BF970-731E-46B7-82E1-AD970651B024}">
      <dgm:prSet/>
      <dgm:spPr/>
      <dgm:t>
        <a:bodyPr/>
        <a:lstStyle/>
        <a:p>
          <a:endParaRPr lang="en-US"/>
        </a:p>
      </dgm:t>
    </dgm:pt>
    <dgm:pt modelId="{BE658AF7-91B1-48B3-94F5-2FAFB672B643}">
      <dgm:prSet phldrT="[Texte]"/>
      <dgm:spPr/>
      <dgm:t>
        <a:bodyPr/>
        <a:lstStyle/>
        <a:p>
          <a:r>
            <a:rPr lang="en-US" dirty="0"/>
            <a:t> Can be </a:t>
          </a:r>
          <a:r>
            <a:rPr lang="en-US" b="1" dirty="0">
              <a:solidFill>
                <a:srgbClr val="C00000"/>
              </a:solidFill>
            </a:rPr>
            <a:t>nominal</a:t>
          </a:r>
          <a:r>
            <a:rPr lang="en-US" b="1" dirty="0"/>
            <a:t> </a:t>
          </a:r>
          <a:r>
            <a:rPr lang="en-US" dirty="0"/>
            <a:t>(not ordered, ex: gender, color) or </a:t>
          </a:r>
          <a:r>
            <a:rPr lang="en-US" b="1" dirty="0">
              <a:solidFill>
                <a:srgbClr val="C00000"/>
              </a:solidFill>
            </a:rPr>
            <a:t>ordinal</a:t>
          </a:r>
          <a:r>
            <a:rPr lang="en-US" dirty="0"/>
            <a:t> (small&lt;medium&lt;large)</a:t>
          </a:r>
        </a:p>
      </dgm:t>
    </dgm:pt>
    <dgm:pt modelId="{4F36AFD1-2ECB-4F2E-B8F2-8DE366495703}" type="parTrans" cxnId="{201617A1-E425-42A3-81FF-FE7F0B0CFF4C}">
      <dgm:prSet/>
      <dgm:spPr/>
      <dgm:t>
        <a:bodyPr/>
        <a:lstStyle/>
        <a:p>
          <a:endParaRPr lang="en-US"/>
        </a:p>
      </dgm:t>
    </dgm:pt>
    <dgm:pt modelId="{E63F7EF1-7591-4AF5-958E-548D00569A32}" type="sibTrans" cxnId="{201617A1-E425-42A3-81FF-FE7F0B0CFF4C}">
      <dgm:prSet/>
      <dgm:spPr/>
      <dgm:t>
        <a:bodyPr/>
        <a:lstStyle/>
        <a:p>
          <a:endParaRPr lang="en-US"/>
        </a:p>
      </dgm:t>
    </dgm:pt>
    <dgm:pt modelId="{D23C63EF-736E-41FA-BD9D-C82960DACA4E}">
      <dgm:prSet phldrT="[Texte]"/>
      <dgm:spPr/>
      <dgm:t>
        <a:bodyPr/>
        <a:lstStyle/>
        <a:p>
          <a:r>
            <a:rPr lang="en-US" dirty="0"/>
            <a:t>Video</a:t>
          </a:r>
        </a:p>
      </dgm:t>
    </dgm:pt>
    <dgm:pt modelId="{F91A72CF-1F68-4FBF-99E9-71D0C7912C79}" type="parTrans" cxnId="{833764B5-4E10-4CC5-9CF0-23598B0FE23F}">
      <dgm:prSet/>
      <dgm:spPr/>
      <dgm:t>
        <a:bodyPr/>
        <a:lstStyle/>
        <a:p>
          <a:endParaRPr lang="en-US"/>
        </a:p>
      </dgm:t>
    </dgm:pt>
    <dgm:pt modelId="{77BA18EE-8A1E-457D-8A91-AFB671C8EB67}" type="sibTrans" cxnId="{833764B5-4E10-4CC5-9CF0-23598B0FE23F}">
      <dgm:prSet/>
      <dgm:spPr/>
      <dgm:t>
        <a:bodyPr/>
        <a:lstStyle/>
        <a:p>
          <a:endParaRPr lang="en-US"/>
        </a:p>
      </dgm:t>
    </dgm:pt>
    <dgm:pt modelId="{9B6B531B-A182-499A-AEEA-B5EAEDC27809}">
      <dgm:prSet phldrT="[Texte]"/>
      <dgm:spPr/>
      <dgm:t>
        <a:bodyPr/>
        <a:lstStyle/>
        <a:p>
          <a:r>
            <a:rPr lang="en-US" dirty="0"/>
            <a:t>Audio</a:t>
          </a:r>
        </a:p>
      </dgm:t>
    </dgm:pt>
    <dgm:pt modelId="{0F3DF7DD-7DEE-4FBD-9991-BD641D02BBEC}" type="parTrans" cxnId="{C2F39D72-E244-40C7-8519-E0FBA409BA20}">
      <dgm:prSet/>
      <dgm:spPr/>
      <dgm:t>
        <a:bodyPr/>
        <a:lstStyle/>
        <a:p>
          <a:endParaRPr lang="en-US"/>
        </a:p>
      </dgm:t>
    </dgm:pt>
    <dgm:pt modelId="{96EE2D59-9EC5-4E4C-905C-1D7E2F8F1073}" type="sibTrans" cxnId="{C2F39D72-E244-40C7-8519-E0FBA409BA20}">
      <dgm:prSet/>
      <dgm:spPr/>
      <dgm:t>
        <a:bodyPr/>
        <a:lstStyle/>
        <a:p>
          <a:endParaRPr lang="en-US"/>
        </a:p>
      </dgm:t>
    </dgm:pt>
    <dgm:pt modelId="{FC0FC20A-9B97-4ED3-B4CE-23C19902E90B}">
      <dgm:prSet phldrT="[Texte]"/>
      <dgm:spPr/>
      <dgm:t>
        <a:bodyPr/>
        <a:lstStyle/>
        <a:p>
          <a:r>
            <a:rPr lang="en-US" dirty="0"/>
            <a:t>Image</a:t>
          </a:r>
        </a:p>
      </dgm:t>
    </dgm:pt>
    <dgm:pt modelId="{DD79E250-3BE3-49CA-B62D-461E4D1AEFE7}" type="parTrans" cxnId="{B0D70A96-E682-42B0-B28F-DA5E7A66F8A7}">
      <dgm:prSet/>
      <dgm:spPr/>
      <dgm:t>
        <a:bodyPr/>
        <a:lstStyle/>
        <a:p>
          <a:endParaRPr lang="en-US"/>
        </a:p>
      </dgm:t>
    </dgm:pt>
    <dgm:pt modelId="{7EC019D0-E550-4A18-A68C-912C208DEE42}" type="sibTrans" cxnId="{B0D70A96-E682-42B0-B28F-DA5E7A66F8A7}">
      <dgm:prSet/>
      <dgm:spPr/>
      <dgm:t>
        <a:bodyPr/>
        <a:lstStyle/>
        <a:p>
          <a:endParaRPr lang="en-US"/>
        </a:p>
      </dgm:t>
    </dgm:pt>
    <dgm:pt modelId="{DD45E4D8-9C0D-4696-BE43-FE13CD6459E7}">
      <dgm:prSet phldrT="[Texte]"/>
      <dgm:spPr/>
      <dgm:t>
        <a:bodyPr/>
        <a:lstStyle/>
        <a:p>
          <a:r>
            <a:rPr lang="en-US" dirty="0"/>
            <a:t> Special mention for </a:t>
          </a:r>
          <a:r>
            <a:rPr lang="en-US" b="1" dirty="0">
              <a:solidFill>
                <a:schemeClr val="accent2"/>
              </a:solidFill>
            </a:rPr>
            <a:t>time </a:t>
          </a:r>
          <a:r>
            <a:rPr lang="en-US" dirty="0"/>
            <a:t>and </a:t>
          </a:r>
          <a:r>
            <a:rPr lang="en-US" b="1" dirty="0">
              <a:solidFill>
                <a:schemeClr val="accent2"/>
              </a:solidFill>
            </a:rPr>
            <a:t>interval</a:t>
          </a:r>
        </a:p>
      </dgm:t>
    </dgm:pt>
    <dgm:pt modelId="{6CD427C5-E2B9-4E5E-B111-BC5CEDA92EF1}" type="parTrans" cxnId="{B2B4B54A-CA79-49A5-A05F-00B3EC235C89}">
      <dgm:prSet/>
      <dgm:spPr/>
      <dgm:t>
        <a:bodyPr/>
        <a:lstStyle/>
        <a:p>
          <a:endParaRPr lang="en-US"/>
        </a:p>
      </dgm:t>
    </dgm:pt>
    <dgm:pt modelId="{FCF99DB2-E6F1-4BC5-9165-5CC3FC84AE08}" type="sibTrans" cxnId="{B2B4B54A-CA79-49A5-A05F-00B3EC235C89}">
      <dgm:prSet/>
      <dgm:spPr/>
      <dgm:t>
        <a:bodyPr/>
        <a:lstStyle/>
        <a:p>
          <a:endParaRPr lang="en-US"/>
        </a:p>
      </dgm:t>
    </dgm:pt>
    <dgm:pt modelId="{1A6277BC-038A-46C9-8181-542527A45C26}" type="pres">
      <dgm:prSet presAssocID="{9858799B-8A0E-4B16-B841-EB899F4A3EC5}" presName="linear" presStyleCnt="0">
        <dgm:presLayoutVars>
          <dgm:animLvl val="lvl"/>
          <dgm:resizeHandles val="exact"/>
        </dgm:presLayoutVars>
      </dgm:prSet>
      <dgm:spPr/>
    </dgm:pt>
    <dgm:pt modelId="{47D45989-4810-4B80-9E96-19FE4806FE11}" type="pres">
      <dgm:prSet presAssocID="{B1F6567F-AF59-40AF-85C3-7F6C2002D0B2}" presName="parentText" presStyleLbl="node1" presStyleIdx="0" presStyleCnt="7">
        <dgm:presLayoutVars>
          <dgm:chMax val="0"/>
          <dgm:bulletEnabled val="1"/>
        </dgm:presLayoutVars>
      </dgm:prSet>
      <dgm:spPr/>
    </dgm:pt>
    <dgm:pt modelId="{AD558C95-B0B7-442A-B389-6090B0F57E9F}" type="pres">
      <dgm:prSet presAssocID="{B1F6567F-AF59-40AF-85C3-7F6C2002D0B2}" presName="childText" presStyleLbl="revTx" presStyleIdx="0" presStyleCnt="3">
        <dgm:presLayoutVars>
          <dgm:bulletEnabled val="1"/>
        </dgm:presLayoutVars>
      </dgm:prSet>
      <dgm:spPr/>
    </dgm:pt>
    <dgm:pt modelId="{29111F93-02D8-45C8-B477-E0E74FD8FC5B}" type="pres">
      <dgm:prSet presAssocID="{53326B30-789C-446E-9BF7-BEABAAC3536C}" presName="parentText" presStyleLbl="node1" presStyleIdx="1" presStyleCnt="7">
        <dgm:presLayoutVars>
          <dgm:chMax val="0"/>
          <dgm:bulletEnabled val="1"/>
        </dgm:presLayoutVars>
      </dgm:prSet>
      <dgm:spPr/>
    </dgm:pt>
    <dgm:pt modelId="{9822083B-ADAD-46B7-976F-F7FBC69B6F87}" type="pres">
      <dgm:prSet presAssocID="{53326B30-789C-446E-9BF7-BEABAAC3536C}" presName="childText" presStyleLbl="revTx" presStyleIdx="1" presStyleCnt="3">
        <dgm:presLayoutVars>
          <dgm:bulletEnabled val="1"/>
        </dgm:presLayoutVars>
      </dgm:prSet>
      <dgm:spPr/>
    </dgm:pt>
    <dgm:pt modelId="{B9A26E50-E713-4440-9DDC-FBEF9F01B725}" type="pres">
      <dgm:prSet presAssocID="{846F551A-D69F-44A1-A44A-2DD97E02F395}" presName="parentText" presStyleLbl="node1" presStyleIdx="2" presStyleCnt="7">
        <dgm:presLayoutVars>
          <dgm:chMax val="0"/>
          <dgm:bulletEnabled val="1"/>
        </dgm:presLayoutVars>
      </dgm:prSet>
      <dgm:spPr/>
    </dgm:pt>
    <dgm:pt modelId="{E52256D6-F515-40AF-BEB2-4F34ABCBAE43}" type="pres">
      <dgm:prSet presAssocID="{846F551A-D69F-44A1-A44A-2DD97E02F395}" presName="childText" presStyleLbl="revTx" presStyleIdx="2" presStyleCnt="3">
        <dgm:presLayoutVars>
          <dgm:bulletEnabled val="1"/>
        </dgm:presLayoutVars>
      </dgm:prSet>
      <dgm:spPr/>
    </dgm:pt>
    <dgm:pt modelId="{C1D9EF66-2B1A-4E4F-8848-2DA297D53BF9}" type="pres">
      <dgm:prSet presAssocID="{D1CDEC67-BAA7-4811-B4DB-01F63461649E}" presName="parentText" presStyleLbl="node1" presStyleIdx="3" presStyleCnt="7">
        <dgm:presLayoutVars>
          <dgm:chMax val="0"/>
          <dgm:bulletEnabled val="1"/>
        </dgm:presLayoutVars>
      </dgm:prSet>
      <dgm:spPr/>
    </dgm:pt>
    <dgm:pt modelId="{4E63A27B-26B2-4394-8B3C-C1DEFE2AFF89}" type="pres">
      <dgm:prSet presAssocID="{B5707002-1DF7-4AD3-B8BF-7D49EBD21ED3}" presName="spacer" presStyleCnt="0"/>
      <dgm:spPr/>
    </dgm:pt>
    <dgm:pt modelId="{2BD03ED8-30F9-4F18-A0A6-D6F3A55EAE21}" type="pres">
      <dgm:prSet presAssocID="{D23C63EF-736E-41FA-BD9D-C82960DACA4E}" presName="parentText" presStyleLbl="node1" presStyleIdx="4" presStyleCnt="7">
        <dgm:presLayoutVars>
          <dgm:chMax val="0"/>
          <dgm:bulletEnabled val="1"/>
        </dgm:presLayoutVars>
      </dgm:prSet>
      <dgm:spPr/>
    </dgm:pt>
    <dgm:pt modelId="{AED43578-AABE-4835-8C24-C2E5CE93480B}" type="pres">
      <dgm:prSet presAssocID="{77BA18EE-8A1E-457D-8A91-AFB671C8EB67}" presName="spacer" presStyleCnt="0"/>
      <dgm:spPr/>
    </dgm:pt>
    <dgm:pt modelId="{CD49BDB8-51A1-4FA7-8A6D-CA58364386B8}" type="pres">
      <dgm:prSet presAssocID="{9B6B531B-A182-499A-AEEA-B5EAEDC27809}" presName="parentText" presStyleLbl="node1" presStyleIdx="5" presStyleCnt="7">
        <dgm:presLayoutVars>
          <dgm:chMax val="0"/>
          <dgm:bulletEnabled val="1"/>
        </dgm:presLayoutVars>
      </dgm:prSet>
      <dgm:spPr/>
    </dgm:pt>
    <dgm:pt modelId="{AD74E119-96A8-406F-B7E9-FA2653BA44E4}" type="pres">
      <dgm:prSet presAssocID="{96EE2D59-9EC5-4E4C-905C-1D7E2F8F1073}" presName="spacer" presStyleCnt="0"/>
      <dgm:spPr/>
    </dgm:pt>
    <dgm:pt modelId="{62E20BB9-6035-4AF5-B6B2-F600AB71DEC7}" type="pres">
      <dgm:prSet presAssocID="{FC0FC20A-9B97-4ED3-B4CE-23C19902E90B}" presName="parentText" presStyleLbl="node1" presStyleIdx="6" presStyleCnt="7">
        <dgm:presLayoutVars>
          <dgm:chMax val="0"/>
          <dgm:bulletEnabled val="1"/>
        </dgm:presLayoutVars>
      </dgm:prSet>
      <dgm:spPr/>
    </dgm:pt>
  </dgm:ptLst>
  <dgm:cxnLst>
    <dgm:cxn modelId="{8A664013-C5C6-4BF5-B805-550E788F7BD3}" type="presOf" srcId="{B1CA7F79-C5B5-4320-A8F9-7A96AA5BB06E}" destId="{AD558C95-B0B7-442A-B389-6090B0F57E9F}" srcOrd="0" destOrd="2" presId="urn:microsoft.com/office/officeart/2005/8/layout/vList2"/>
    <dgm:cxn modelId="{8DD57516-6BAC-4B82-982F-A2E6ACCC5CF3}" type="presOf" srcId="{9B6B531B-A182-499A-AEEA-B5EAEDC27809}" destId="{CD49BDB8-51A1-4FA7-8A6D-CA58364386B8}" srcOrd="0" destOrd="0" presId="urn:microsoft.com/office/officeart/2005/8/layout/vList2"/>
    <dgm:cxn modelId="{E6CCBD24-5CDC-47D1-B93E-249BCB0CDD33}" srcId="{B1F6567F-AF59-40AF-85C3-7F6C2002D0B2}" destId="{7F0D8532-B698-431B-8B49-C5C8774B5C7C}" srcOrd="1" destOrd="0" parTransId="{EE17C558-3FF5-41A0-A972-6E730E480B21}" sibTransId="{4A781360-2611-402D-9DF4-EDF0947311C3}"/>
    <dgm:cxn modelId="{F8BF9927-F02A-4DAF-BE2D-F81BB6610A4D}" type="presOf" srcId="{8B0F1350-B33C-46AA-9FE1-17EF59D1AD74}" destId="{E52256D6-F515-40AF-BEB2-4F34ABCBAE43}" srcOrd="0" destOrd="2" presId="urn:microsoft.com/office/officeart/2005/8/layout/vList2"/>
    <dgm:cxn modelId="{B06EF427-669F-40D2-8BA8-60C243F84D78}" type="presOf" srcId="{9F8F1565-71B9-4B2A-BF97-467A4623559E}" destId="{AD558C95-B0B7-442A-B389-6090B0F57E9F}" srcOrd="0" destOrd="0" presId="urn:microsoft.com/office/officeart/2005/8/layout/vList2"/>
    <dgm:cxn modelId="{48C7302C-6EA7-4BCF-A299-E54CD566D803}" srcId="{846F551A-D69F-44A1-A44A-2DD97E02F395}" destId="{72E80EAE-E32A-4F62-874C-9601CAA10AE3}" srcOrd="0" destOrd="0" parTransId="{D8BEA503-2657-4920-94DA-78C85B8B7D78}" sibTransId="{54E25612-E135-46D6-A72E-023B1F2FCBA1}"/>
    <dgm:cxn modelId="{9117302D-1DA3-44CE-9A06-9C54F8C15716}" type="presOf" srcId="{53326B30-789C-446E-9BF7-BEABAAC3536C}" destId="{29111F93-02D8-45C8-B477-E0E74FD8FC5B}" srcOrd="0" destOrd="0" presId="urn:microsoft.com/office/officeart/2005/8/layout/vList2"/>
    <dgm:cxn modelId="{FE8E1330-DED1-49BE-BDDC-880877F4BB8B}" type="presOf" srcId="{846F551A-D69F-44A1-A44A-2DD97E02F395}" destId="{B9A26E50-E713-4440-9DDC-FBEF9F01B725}" srcOrd="0" destOrd="0" presId="urn:microsoft.com/office/officeart/2005/8/layout/vList2"/>
    <dgm:cxn modelId="{9D306C3D-E668-46B7-BA1C-E7E365AC64B0}" type="presOf" srcId="{FF05DEEC-8582-451B-B14E-56329CA81C32}" destId="{9822083B-ADAD-46B7-976F-F7FBC69B6F87}" srcOrd="0" destOrd="2" presId="urn:microsoft.com/office/officeart/2005/8/layout/vList2"/>
    <dgm:cxn modelId="{F77B8E5C-6D7C-4694-B50D-6193744C9BBD}" type="presOf" srcId="{DD45E4D8-9C0D-4696-BE43-FE13CD6459E7}" destId="{AD558C95-B0B7-442A-B389-6090B0F57E9F}" srcOrd="0" destOrd="3" presId="urn:microsoft.com/office/officeart/2005/8/layout/vList2"/>
    <dgm:cxn modelId="{133EA25F-5686-430C-97F1-1540EB54008A}" srcId="{9858799B-8A0E-4B16-B841-EB899F4A3EC5}" destId="{B1F6567F-AF59-40AF-85C3-7F6C2002D0B2}" srcOrd="0" destOrd="0" parTransId="{D8C9674A-33F1-41B9-A28D-AC8DFDE15A53}" sibTransId="{6E43B3C2-9AB5-4395-991F-488448560BA9}"/>
    <dgm:cxn modelId="{08962860-A109-4EC8-BB6B-32A0BFDC8084}" srcId="{9858799B-8A0E-4B16-B841-EB899F4A3EC5}" destId="{53326B30-789C-446E-9BF7-BEABAAC3536C}" srcOrd="1" destOrd="0" parTransId="{645C006D-4922-4F02-A92B-1EDC8460965F}" sibTransId="{A3784A2A-52C2-4AC2-8AC8-87AD2E048388}"/>
    <dgm:cxn modelId="{B61C5448-D815-4F39-AE43-B8D86B0882A5}" type="presOf" srcId="{D1CDEC67-BAA7-4811-B4DB-01F63461649E}" destId="{C1D9EF66-2B1A-4E4F-8848-2DA297D53BF9}" srcOrd="0" destOrd="0" presId="urn:microsoft.com/office/officeart/2005/8/layout/vList2"/>
    <dgm:cxn modelId="{B2B4B54A-CA79-49A5-A05F-00B3EC235C89}" srcId="{B1F6567F-AF59-40AF-85C3-7F6C2002D0B2}" destId="{DD45E4D8-9C0D-4696-BE43-FE13CD6459E7}" srcOrd="3" destOrd="0" parTransId="{6CD427C5-E2B9-4E5E-B111-BC5CEDA92EF1}" sibTransId="{FCF99DB2-E6F1-4BC5-9165-5CC3FC84AE08}"/>
    <dgm:cxn modelId="{F24DB84F-EB7F-4B1A-B403-048FBF34F6FD}" type="presOf" srcId="{ADF94291-C1D7-4977-A6CA-A700D9F80D47}" destId="{9822083B-ADAD-46B7-976F-F7FBC69B6F87}" srcOrd="0" destOrd="4" presId="urn:microsoft.com/office/officeart/2005/8/layout/vList2"/>
    <dgm:cxn modelId="{AC4BF970-731E-46B7-82E1-AD970651B024}" srcId="{846F551A-D69F-44A1-A44A-2DD97E02F395}" destId="{E07FF544-0BCD-43E8-8886-F4BD4ED26E31}" srcOrd="1" destOrd="0" parTransId="{CCC7C70B-6A83-41D7-AEE2-7170B79454B2}" sibTransId="{AC30EB75-5B95-4DCA-94D7-4D7832A6E2A6}"/>
    <dgm:cxn modelId="{805ADA51-C6FE-474D-8A96-93E8B87C8EAB}" type="presOf" srcId="{FC0FC20A-9B97-4ED3-B4CE-23C19902E90B}" destId="{62E20BB9-6035-4AF5-B6B2-F600AB71DEC7}" srcOrd="0" destOrd="0" presId="urn:microsoft.com/office/officeart/2005/8/layout/vList2"/>
    <dgm:cxn modelId="{25D51072-03D4-405C-A43E-E28E3DAE0D46}" type="presOf" srcId="{BE658AF7-91B1-48B3-94F5-2FAFB672B643}" destId="{9822083B-ADAD-46B7-976F-F7FBC69B6F87}" srcOrd="0" destOrd="3" presId="urn:microsoft.com/office/officeart/2005/8/layout/vList2"/>
    <dgm:cxn modelId="{C2F39D72-E244-40C7-8519-E0FBA409BA20}" srcId="{9858799B-8A0E-4B16-B841-EB899F4A3EC5}" destId="{9B6B531B-A182-499A-AEEA-B5EAEDC27809}" srcOrd="5" destOrd="0" parTransId="{0F3DF7DD-7DEE-4FBD-9991-BD641D02BBEC}" sibTransId="{96EE2D59-9EC5-4E4C-905C-1D7E2F8F1073}"/>
    <dgm:cxn modelId="{83C65757-9E10-4007-A50A-A094E455AD4A}" srcId="{846F551A-D69F-44A1-A44A-2DD97E02F395}" destId="{8B0F1350-B33C-46AA-9FE1-17EF59D1AD74}" srcOrd="2" destOrd="0" parTransId="{B4C7DEAC-0F11-48F3-8DFA-F72A1DCA4AB0}" sibTransId="{E0E46854-DF73-4A06-8085-C439E3C75E6B}"/>
    <dgm:cxn modelId="{3D14A783-7762-466E-BF12-19A29F43835E}" srcId="{53326B30-789C-446E-9BF7-BEABAAC3536C}" destId="{3614B6D2-4FDB-4894-ACFD-7B203305CC22}" srcOrd="0" destOrd="0" parTransId="{E7D61F6B-CC85-4B4D-84F2-E250FC423300}" sibTransId="{0734465A-F28D-4AE0-80E7-A094853F7C29}"/>
    <dgm:cxn modelId="{F793F884-019E-402E-9946-D988781B9031}" type="presOf" srcId="{3614B6D2-4FDB-4894-ACFD-7B203305CC22}" destId="{9822083B-ADAD-46B7-976F-F7FBC69B6F87}" srcOrd="0" destOrd="0" presId="urn:microsoft.com/office/officeart/2005/8/layout/vList2"/>
    <dgm:cxn modelId="{49188987-8276-4EA6-94CA-78BFAD5C2667}" srcId="{53326B30-789C-446E-9BF7-BEABAAC3536C}" destId="{FF05DEEC-8582-451B-B14E-56329CA81C32}" srcOrd="2" destOrd="0" parTransId="{3661CC3F-FE91-441B-90E2-32B990A1A5F2}" sibTransId="{21AB412B-1758-4575-B961-12FC366DE53B}"/>
    <dgm:cxn modelId="{B0D70A96-E682-42B0-B28F-DA5E7A66F8A7}" srcId="{9858799B-8A0E-4B16-B841-EB899F4A3EC5}" destId="{FC0FC20A-9B97-4ED3-B4CE-23C19902E90B}" srcOrd="6" destOrd="0" parTransId="{DD79E250-3BE3-49CA-B62D-461E4D1AEFE7}" sibTransId="{7EC019D0-E550-4A18-A68C-912C208DEE42}"/>
    <dgm:cxn modelId="{4AE5E69C-8B04-4069-AB51-85602829B429}" srcId="{9858799B-8A0E-4B16-B841-EB899F4A3EC5}" destId="{D1CDEC67-BAA7-4811-B4DB-01F63461649E}" srcOrd="3" destOrd="0" parTransId="{83F42D7B-76CE-4B36-B4BB-74F6CC98CC97}" sibTransId="{B5707002-1DF7-4AD3-B8BF-7D49EBD21ED3}"/>
    <dgm:cxn modelId="{201617A1-E425-42A3-81FF-FE7F0B0CFF4C}" srcId="{53326B30-789C-446E-9BF7-BEABAAC3536C}" destId="{BE658AF7-91B1-48B3-94F5-2FAFB672B643}" srcOrd="3" destOrd="0" parTransId="{4F36AFD1-2ECB-4F2E-B8F2-8DE366495703}" sibTransId="{E63F7EF1-7591-4AF5-958E-548D00569A32}"/>
    <dgm:cxn modelId="{CEA900A6-E7A0-4050-9EDA-F8D8FC648D36}" type="presOf" srcId="{D23C63EF-736E-41FA-BD9D-C82960DACA4E}" destId="{2BD03ED8-30F9-4F18-A0A6-D6F3A55EAE21}" srcOrd="0" destOrd="0" presId="urn:microsoft.com/office/officeart/2005/8/layout/vList2"/>
    <dgm:cxn modelId="{10BC91A8-113A-482F-99D3-5A1F70960C29}" type="presOf" srcId="{E07FF544-0BCD-43E8-8886-F4BD4ED26E31}" destId="{E52256D6-F515-40AF-BEB2-4F34ABCBAE43}" srcOrd="0" destOrd="1" presId="urn:microsoft.com/office/officeart/2005/8/layout/vList2"/>
    <dgm:cxn modelId="{833764B5-4E10-4CC5-9CF0-23598B0FE23F}" srcId="{9858799B-8A0E-4B16-B841-EB899F4A3EC5}" destId="{D23C63EF-736E-41FA-BD9D-C82960DACA4E}" srcOrd="4" destOrd="0" parTransId="{F91A72CF-1F68-4FBF-99E9-71D0C7912C79}" sibTransId="{77BA18EE-8A1E-457D-8A91-AFB671C8EB67}"/>
    <dgm:cxn modelId="{BB81BCB9-8736-45F3-B212-B380D6E61B7F}" type="presOf" srcId="{72E80EAE-E32A-4F62-874C-9601CAA10AE3}" destId="{E52256D6-F515-40AF-BEB2-4F34ABCBAE43}" srcOrd="0" destOrd="0" presId="urn:microsoft.com/office/officeart/2005/8/layout/vList2"/>
    <dgm:cxn modelId="{9ED854C1-0627-449C-B543-7C74A76387BD}" srcId="{53326B30-789C-446E-9BF7-BEABAAC3536C}" destId="{ADF94291-C1D7-4977-A6CA-A700D9F80D47}" srcOrd="4" destOrd="0" parTransId="{B32A9D99-426F-4F09-8CDD-15730BC51E6E}" sibTransId="{5A5A62EF-17F6-4D9D-AB1F-00D59EAA2FCF}"/>
    <dgm:cxn modelId="{825BE6C5-2BA0-4B87-B15E-B7E9E733ABAC}" srcId="{53326B30-789C-446E-9BF7-BEABAAC3536C}" destId="{825CC215-BC28-4A40-9AE1-48CC76610F49}" srcOrd="1" destOrd="0" parTransId="{D9164821-D53C-4F96-B861-C2BB27E0AF95}" sibTransId="{A57D9263-87E3-487A-8F9C-35E8F8497AE2}"/>
    <dgm:cxn modelId="{2B3C2BD4-C926-441B-A435-C90A4BC80519}" srcId="{B1F6567F-AF59-40AF-85C3-7F6C2002D0B2}" destId="{B1CA7F79-C5B5-4320-A8F9-7A96AA5BB06E}" srcOrd="2" destOrd="0" parTransId="{99C23A00-FBE6-4F87-90A1-FE40FE5B2754}" sibTransId="{7758D58E-5192-4A4E-BC7B-D6F325FD95ED}"/>
    <dgm:cxn modelId="{55D231D5-B4C2-4775-9FBE-EF6D672A0EC6}" srcId="{B1F6567F-AF59-40AF-85C3-7F6C2002D0B2}" destId="{9F8F1565-71B9-4B2A-BF97-467A4623559E}" srcOrd="0" destOrd="0" parTransId="{149B9C0D-EC42-4118-9863-7DC1D456FB99}" sibTransId="{A6B7C487-E8F6-4BD3-9FC1-2673A5924E87}"/>
    <dgm:cxn modelId="{1B34A4D9-ECD2-4E12-8DA7-A02F5F170BEC}" type="presOf" srcId="{9858799B-8A0E-4B16-B841-EB899F4A3EC5}" destId="{1A6277BC-038A-46C9-8181-542527A45C26}" srcOrd="0" destOrd="0" presId="urn:microsoft.com/office/officeart/2005/8/layout/vList2"/>
    <dgm:cxn modelId="{2C3206E6-F2E4-418F-BFC4-6F9C1DFCB4B9}" srcId="{9858799B-8A0E-4B16-B841-EB899F4A3EC5}" destId="{846F551A-D69F-44A1-A44A-2DD97E02F395}" srcOrd="2" destOrd="0" parTransId="{BF24E48D-F306-4144-93B8-8E27201FA747}" sibTransId="{6BCDD5AA-1216-411B-B52B-5E5DE778863D}"/>
    <dgm:cxn modelId="{96DC63EC-3615-4406-8232-D1D7D0FAC643}" type="presOf" srcId="{7F0D8532-B698-431B-8B49-C5C8774B5C7C}" destId="{AD558C95-B0B7-442A-B389-6090B0F57E9F}" srcOrd="0" destOrd="1" presId="urn:microsoft.com/office/officeart/2005/8/layout/vList2"/>
    <dgm:cxn modelId="{18AE37ED-2130-482B-A748-2100E4F2335D}" type="presOf" srcId="{825CC215-BC28-4A40-9AE1-48CC76610F49}" destId="{9822083B-ADAD-46B7-976F-F7FBC69B6F87}" srcOrd="0" destOrd="1" presId="urn:microsoft.com/office/officeart/2005/8/layout/vList2"/>
    <dgm:cxn modelId="{AA2390F7-7D0D-4AD6-8840-0828965D7FB2}" type="presOf" srcId="{B1F6567F-AF59-40AF-85C3-7F6C2002D0B2}" destId="{47D45989-4810-4B80-9E96-19FE4806FE11}" srcOrd="0" destOrd="0" presId="urn:microsoft.com/office/officeart/2005/8/layout/vList2"/>
    <dgm:cxn modelId="{82DDC53B-00A3-4655-B613-AE34C7E7F639}" type="presParOf" srcId="{1A6277BC-038A-46C9-8181-542527A45C26}" destId="{47D45989-4810-4B80-9E96-19FE4806FE11}" srcOrd="0" destOrd="0" presId="urn:microsoft.com/office/officeart/2005/8/layout/vList2"/>
    <dgm:cxn modelId="{6294CA6C-01D4-4023-8C98-FF7C02CEA602}" type="presParOf" srcId="{1A6277BC-038A-46C9-8181-542527A45C26}" destId="{AD558C95-B0B7-442A-B389-6090B0F57E9F}" srcOrd="1" destOrd="0" presId="urn:microsoft.com/office/officeart/2005/8/layout/vList2"/>
    <dgm:cxn modelId="{C6855A99-5180-4A39-B9D7-99447F1249DB}" type="presParOf" srcId="{1A6277BC-038A-46C9-8181-542527A45C26}" destId="{29111F93-02D8-45C8-B477-E0E74FD8FC5B}" srcOrd="2" destOrd="0" presId="urn:microsoft.com/office/officeart/2005/8/layout/vList2"/>
    <dgm:cxn modelId="{ABF4A709-E9CB-4C6A-80F7-AB74CBAAC847}" type="presParOf" srcId="{1A6277BC-038A-46C9-8181-542527A45C26}" destId="{9822083B-ADAD-46B7-976F-F7FBC69B6F87}" srcOrd="3" destOrd="0" presId="urn:microsoft.com/office/officeart/2005/8/layout/vList2"/>
    <dgm:cxn modelId="{5F9403DC-56A9-40BE-B91C-8A9835079A7F}" type="presParOf" srcId="{1A6277BC-038A-46C9-8181-542527A45C26}" destId="{B9A26E50-E713-4440-9DDC-FBEF9F01B725}" srcOrd="4" destOrd="0" presId="urn:microsoft.com/office/officeart/2005/8/layout/vList2"/>
    <dgm:cxn modelId="{B8C18628-CF49-4395-B65D-A9E442471C63}" type="presParOf" srcId="{1A6277BC-038A-46C9-8181-542527A45C26}" destId="{E52256D6-F515-40AF-BEB2-4F34ABCBAE43}" srcOrd="5" destOrd="0" presId="urn:microsoft.com/office/officeart/2005/8/layout/vList2"/>
    <dgm:cxn modelId="{F3D3C791-7119-4D7E-BC63-D99AD2323797}" type="presParOf" srcId="{1A6277BC-038A-46C9-8181-542527A45C26}" destId="{C1D9EF66-2B1A-4E4F-8848-2DA297D53BF9}" srcOrd="6" destOrd="0" presId="urn:microsoft.com/office/officeart/2005/8/layout/vList2"/>
    <dgm:cxn modelId="{56CB9DB2-AFCA-428C-A9DF-0628DE16ADD5}" type="presParOf" srcId="{1A6277BC-038A-46C9-8181-542527A45C26}" destId="{4E63A27B-26B2-4394-8B3C-C1DEFE2AFF89}" srcOrd="7" destOrd="0" presId="urn:microsoft.com/office/officeart/2005/8/layout/vList2"/>
    <dgm:cxn modelId="{94BB7A44-3A26-4B0F-A8F7-D0F5EE85953E}" type="presParOf" srcId="{1A6277BC-038A-46C9-8181-542527A45C26}" destId="{2BD03ED8-30F9-4F18-A0A6-D6F3A55EAE21}" srcOrd="8" destOrd="0" presId="urn:microsoft.com/office/officeart/2005/8/layout/vList2"/>
    <dgm:cxn modelId="{DFD505C3-67FE-4B6C-A82A-D9DA2395CDFF}" type="presParOf" srcId="{1A6277BC-038A-46C9-8181-542527A45C26}" destId="{AED43578-AABE-4835-8C24-C2E5CE93480B}" srcOrd="9" destOrd="0" presId="urn:microsoft.com/office/officeart/2005/8/layout/vList2"/>
    <dgm:cxn modelId="{C7338700-48A6-4782-AD6E-60E6545B558D}" type="presParOf" srcId="{1A6277BC-038A-46C9-8181-542527A45C26}" destId="{CD49BDB8-51A1-4FA7-8A6D-CA58364386B8}" srcOrd="10" destOrd="0" presId="urn:microsoft.com/office/officeart/2005/8/layout/vList2"/>
    <dgm:cxn modelId="{FC216E69-2118-4E4E-89B3-FE38C01634C3}" type="presParOf" srcId="{1A6277BC-038A-46C9-8181-542527A45C26}" destId="{AD74E119-96A8-406F-B7E9-FA2653BA44E4}" srcOrd="11" destOrd="0" presId="urn:microsoft.com/office/officeart/2005/8/layout/vList2"/>
    <dgm:cxn modelId="{1B8BC081-58D0-4671-A287-9F869671E865}" type="presParOf" srcId="{1A6277BC-038A-46C9-8181-542527A45C26}" destId="{62E20BB9-6035-4AF5-B6B2-F600AB71DEC7}"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68216CF-4FA7-4EB3-9484-53DAACB7FFAB}" type="doc">
      <dgm:prSet loTypeId="urn:microsoft.com/office/officeart/2005/8/layout/process1" loCatId="process" qsTypeId="urn:microsoft.com/office/officeart/2005/8/quickstyle/simple3" qsCatId="simple" csTypeId="urn:microsoft.com/office/officeart/2005/8/colors/accent2_2" csCatId="accent2" phldr="1"/>
      <dgm:spPr/>
    </dgm:pt>
    <dgm:pt modelId="{39DC4B4D-05E6-4CD2-974D-F5AFD77D9646}">
      <dgm:prSet phldrT="[Texte]"/>
      <dgm:spPr/>
      <dgm:t>
        <a:bodyPr/>
        <a:lstStyle/>
        <a:p>
          <a:r>
            <a:rPr lang="en-US" dirty="0"/>
            <a:t>Define a ML problem and propose a solution</a:t>
          </a:r>
        </a:p>
      </dgm:t>
    </dgm:pt>
    <dgm:pt modelId="{032796A9-990E-40DE-BB3C-CD143CAFA80D}" type="parTrans" cxnId="{5AC6C472-186D-46D6-B7E1-05E6BF1DFAC6}">
      <dgm:prSet/>
      <dgm:spPr/>
      <dgm:t>
        <a:bodyPr/>
        <a:lstStyle/>
        <a:p>
          <a:endParaRPr lang="en-US"/>
        </a:p>
      </dgm:t>
    </dgm:pt>
    <dgm:pt modelId="{74DBE7D9-BD64-4366-BFEB-87BF08786118}" type="sibTrans" cxnId="{5AC6C472-186D-46D6-B7E1-05E6BF1DFAC6}">
      <dgm:prSet/>
      <dgm:spPr/>
      <dgm:t>
        <a:bodyPr/>
        <a:lstStyle/>
        <a:p>
          <a:endParaRPr lang="en-US"/>
        </a:p>
      </dgm:t>
    </dgm:pt>
    <dgm:pt modelId="{46D60E2F-5899-4837-8C68-9674C137BA79}">
      <dgm:prSet phldrT="[Texte]"/>
      <dgm:spPr>
        <a:solidFill>
          <a:schemeClr val="accent3">
            <a:lumMod val="40000"/>
            <a:lumOff val="60000"/>
          </a:schemeClr>
        </a:solidFill>
      </dgm:spPr>
      <dgm:t>
        <a:bodyPr/>
        <a:lstStyle/>
        <a:p>
          <a:r>
            <a:rPr lang="en-US" dirty="0"/>
            <a:t>Construct the data set</a:t>
          </a:r>
        </a:p>
      </dgm:t>
    </dgm:pt>
    <dgm:pt modelId="{5DB960EF-B9DE-4906-A312-4A35128469DE}" type="parTrans" cxnId="{D19BC54D-37AE-47F6-8871-5BB868B4311A}">
      <dgm:prSet/>
      <dgm:spPr/>
      <dgm:t>
        <a:bodyPr/>
        <a:lstStyle/>
        <a:p>
          <a:endParaRPr lang="en-US"/>
        </a:p>
      </dgm:t>
    </dgm:pt>
    <dgm:pt modelId="{038B1463-75A7-4609-A5F5-A4FE5EC974FE}" type="sibTrans" cxnId="{D19BC54D-37AE-47F6-8871-5BB868B4311A}">
      <dgm:prSet/>
      <dgm:spPr/>
      <dgm:t>
        <a:bodyPr/>
        <a:lstStyle/>
        <a:p>
          <a:endParaRPr lang="en-US"/>
        </a:p>
      </dgm:t>
    </dgm:pt>
    <dgm:pt modelId="{2B95C88A-60AE-4592-80EA-73F22822B1BC}">
      <dgm:prSet phldrT="[Texte]"/>
      <dgm:spPr>
        <a:solidFill>
          <a:schemeClr val="accent3">
            <a:lumMod val="40000"/>
            <a:lumOff val="60000"/>
          </a:schemeClr>
        </a:solidFill>
      </dgm:spPr>
      <dgm:t>
        <a:bodyPr/>
        <a:lstStyle/>
        <a:p>
          <a:r>
            <a:rPr lang="en-US" dirty="0"/>
            <a:t>Transform data</a:t>
          </a:r>
        </a:p>
      </dgm:t>
    </dgm:pt>
    <dgm:pt modelId="{EE95FC28-64F0-45F0-965B-D11CBC91466A}" type="parTrans" cxnId="{A654AE3F-7A86-4649-9A7D-251CC9B566CE}">
      <dgm:prSet/>
      <dgm:spPr/>
      <dgm:t>
        <a:bodyPr/>
        <a:lstStyle/>
        <a:p>
          <a:endParaRPr lang="en-US"/>
        </a:p>
      </dgm:t>
    </dgm:pt>
    <dgm:pt modelId="{B79C3DC0-A44A-4455-88B2-A13D313DE825}" type="sibTrans" cxnId="{A654AE3F-7A86-4649-9A7D-251CC9B566CE}">
      <dgm:prSet/>
      <dgm:spPr/>
      <dgm:t>
        <a:bodyPr/>
        <a:lstStyle/>
        <a:p>
          <a:endParaRPr lang="en-US"/>
        </a:p>
      </dgm:t>
    </dgm:pt>
    <dgm:pt modelId="{073E5073-4E27-4BB6-9848-3C126FC341FA}">
      <dgm:prSet phldrT="[Texte]"/>
      <dgm:spPr/>
      <dgm:t>
        <a:bodyPr/>
        <a:lstStyle/>
        <a:p>
          <a:r>
            <a:rPr lang="en-US" dirty="0"/>
            <a:t>Train a model</a:t>
          </a:r>
        </a:p>
      </dgm:t>
    </dgm:pt>
    <dgm:pt modelId="{BB04922E-FDD0-4954-A26C-ABB35B001BC8}" type="parTrans" cxnId="{49A80BC2-B25E-401D-BC2D-3DAB8037DD27}">
      <dgm:prSet/>
      <dgm:spPr/>
      <dgm:t>
        <a:bodyPr/>
        <a:lstStyle/>
        <a:p>
          <a:endParaRPr lang="en-US"/>
        </a:p>
      </dgm:t>
    </dgm:pt>
    <dgm:pt modelId="{4C645EF2-5B1C-4788-98CD-50F9A6CC1443}" type="sibTrans" cxnId="{49A80BC2-B25E-401D-BC2D-3DAB8037DD27}">
      <dgm:prSet/>
      <dgm:spPr/>
      <dgm:t>
        <a:bodyPr/>
        <a:lstStyle/>
        <a:p>
          <a:endParaRPr lang="en-US"/>
        </a:p>
      </dgm:t>
    </dgm:pt>
    <dgm:pt modelId="{5B86BA65-99B1-40EA-AE19-4D80DA2C7863}">
      <dgm:prSet phldrT="[Texte]"/>
      <dgm:spPr/>
      <dgm:t>
        <a:bodyPr/>
        <a:lstStyle/>
        <a:p>
          <a:r>
            <a:rPr lang="en-US" dirty="0"/>
            <a:t>Use the model to make predictions</a:t>
          </a:r>
        </a:p>
      </dgm:t>
    </dgm:pt>
    <dgm:pt modelId="{DB32B99A-8F80-45E0-8511-7F7514AFCCAB}" type="parTrans" cxnId="{5C23E77C-D8CF-4CDB-A5D4-7A4F16A76486}">
      <dgm:prSet/>
      <dgm:spPr/>
      <dgm:t>
        <a:bodyPr/>
        <a:lstStyle/>
        <a:p>
          <a:endParaRPr lang="en-US"/>
        </a:p>
      </dgm:t>
    </dgm:pt>
    <dgm:pt modelId="{9A30265E-339D-4233-8D66-ED79487A43D3}" type="sibTrans" cxnId="{5C23E77C-D8CF-4CDB-A5D4-7A4F16A76486}">
      <dgm:prSet/>
      <dgm:spPr/>
      <dgm:t>
        <a:bodyPr/>
        <a:lstStyle/>
        <a:p>
          <a:endParaRPr lang="en-US"/>
        </a:p>
      </dgm:t>
    </dgm:pt>
    <dgm:pt modelId="{54393CCB-86C7-4961-9F95-AAA1407293A7}" type="pres">
      <dgm:prSet presAssocID="{368216CF-4FA7-4EB3-9484-53DAACB7FFAB}" presName="Name0" presStyleCnt="0">
        <dgm:presLayoutVars>
          <dgm:dir/>
          <dgm:resizeHandles val="exact"/>
        </dgm:presLayoutVars>
      </dgm:prSet>
      <dgm:spPr/>
    </dgm:pt>
    <dgm:pt modelId="{C1DC2669-7811-49E6-B4B3-95FDD7381C0D}" type="pres">
      <dgm:prSet presAssocID="{39DC4B4D-05E6-4CD2-974D-F5AFD77D9646}" presName="node" presStyleLbl="node1" presStyleIdx="0" presStyleCnt="5">
        <dgm:presLayoutVars>
          <dgm:bulletEnabled val="1"/>
        </dgm:presLayoutVars>
      </dgm:prSet>
      <dgm:spPr/>
    </dgm:pt>
    <dgm:pt modelId="{07F47A5E-6CC4-4802-8323-7C82EA30EC82}" type="pres">
      <dgm:prSet presAssocID="{74DBE7D9-BD64-4366-BFEB-87BF08786118}" presName="sibTrans" presStyleLbl="sibTrans2D1" presStyleIdx="0" presStyleCnt="4"/>
      <dgm:spPr/>
    </dgm:pt>
    <dgm:pt modelId="{0B7209B0-9AE2-4092-8530-DD30FA69AED4}" type="pres">
      <dgm:prSet presAssocID="{74DBE7D9-BD64-4366-BFEB-87BF08786118}" presName="connectorText" presStyleLbl="sibTrans2D1" presStyleIdx="0" presStyleCnt="4"/>
      <dgm:spPr/>
    </dgm:pt>
    <dgm:pt modelId="{85BC7AE3-956A-4C3D-A336-1079086BB964}" type="pres">
      <dgm:prSet presAssocID="{46D60E2F-5899-4837-8C68-9674C137BA79}" presName="node" presStyleLbl="node1" presStyleIdx="1" presStyleCnt="5">
        <dgm:presLayoutVars>
          <dgm:bulletEnabled val="1"/>
        </dgm:presLayoutVars>
      </dgm:prSet>
      <dgm:spPr/>
    </dgm:pt>
    <dgm:pt modelId="{4998F7E5-704A-4C66-879E-15F09C2427DE}" type="pres">
      <dgm:prSet presAssocID="{038B1463-75A7-4609-A5F5-A4FE5EC974FE}" presName="sibTrans" presStyleLbl="sibTrans2D1" presStyleIdx="1" presStyleCnt="4"/>
      <dgm:spPr/>
    </dgm:pt>
    <dgm:pt modelId="{DFE6DFA2-520D-4126-9AD2-555A08B1EE93}" type="pres">
      <dgm:prSet presAssocID="{038B1463-75A7-4609-A5F5-A4FE5EC974FE}" presName="connectorText" presStyleLbl="sibTrans2D1" presStyleIdx="1" presStyleCnt="4"/>
      <dgm:spPr/>
    </dgm:pt>
    <dgm:pt modelId="{634705C2-08D1-49CB-8461-7400ADAACE1F}" type="pres">
      <dgm:prSet presAssocID="{2B95C88A-60AE-4592-80EA-73F22822B1BC}" presName="node" presStyleLbl="node1" presStyleIdx="2" presStyleCnt="5">
        <dgm:presLayoutVars>
          <dgm:bulletEnabled val="1"/>
        </dgm:presLayoutVars>
      </dgm:prSet>
      <dgm:spPr/>
    </dgm:pt>
    <dgm:pt modelId="{F6787B89-E6E4-456D-A4DB-518D10A8BC30}" type="pres">
      <dgm:prSet presAssocID="{B79C3DC0-A44A-4455-88B2-A13D313DE825}" presName="sibTrans" presStyleLbl="sibTrans2D1" presStyleIdx="2" presStyleCnt="4"/>
      <dgm:spPr/>
    </dgm:pt>
    <dgm:pt modelId="{E35F59F3-F12A-42A8-B4CE-192961972E90}" type="pres">
      <dgm:prSet presAssocID="{B79C3DC0-A44A-4455-88B2-A13D313DE825}" presName="connectorText" presStyleLbl="sibTrans2D1" presStyleIdx="2" presStyleCnt="4"/>
      <dgm:spPr/>
    </dgm:pt>
    <dgm:pt modelId="{36C93B61-AFAB-4A5F-AA45-F5821D77AAA2}" type="pres">
      <dgm:prSet presAssocID="{073E5073-4E27-4BB6-9848-3C126FC341FA}" presName="node" presStyleLbl="node1" presStyleIdx="3" presStyleCnt="5">
        <dgm:presLayoutVars>
          <dgm:bulletEnabled val="1"/>
        </dgm:presLayoutVars>
      </dgm:prSet>
      <dgm:spPr/>
    </dgm:pt>
    <dgm:pt modelId="{8789FAB5-38D2-4DE2-AAD9-711A320E7CE9}" type="pres">
      <dgm:prSet presAssocID="{4C645EF2-5B1C-4788-98CD-50F9A6CC1443}" presName="sibTrans" presStyleLbl="sibTrans2D1" presStyleIdx="3" presStyleCnt="4"/>
      <dgm:spPr/>
    </dgm:pt>
    <dgm:pt modelId="{C89413AB-8C7B-4E4F-B922-F60F2CE0CC0B}" type="pres">
      <dgm:prSet presAssocID="{4C645EF2-5B1C-4788-98CD-50F9A6CC1443}" presName="connectorText" presStyleLbl="sibTrans2D1" presStyleIdx="3" presStyleCnt="4"/>
      <dgm:spPr/>
    </dgm:pt>
    <dgm:pt modelId="{224C733C-247D-45AA-8842-6BF9886CC325}" type="pres">
      <dgm:prSet presAssocID="{5B86BA65-99B1-40EA-AE19-4D80DA2C7863}" presName="node" presStyleLbl="node1" presStyleIdx="4" presStyleCnt="5">
        <dgm:presLayoutVars>
          <dgm:bulletEnabled val="1"/>
        </dgm:presLayoutVars>
      </dgm:prSet>
      <dgm:spPr/>
    </dgm:pt>
  </dgm:ptLst>
  <dgm:cxnLst>
    <dgm:cxn modelId="{E6DC5822-81BA-4A4C-9072-37DD39B2AE7C}" type="presOf" srcId="{368216CF-4FA7-4EB3-9484-53DAACB7FFAB}" destId="{54393CCB-86C7-4961-9F95-AAA1407293A7}" srcOrd="0" destOrd="0" presId="urn:microsoft.com/office/officeart/2005/8/layout/process1"/>
    <dgm:cxn modelId="{A654AE3F-7A86-4649-9A7D-251CC9B566CE}" srcId="{368216CF-4FA7-4EB3-9484-53DAACB7FFAB}" destId="{2B95C88A-60AE-4592-80EA-73F22822B1BC}" srcOrd="2" destOrd="0" parTransId="{EE95FC28-64F0-45F0-965B-D11CBC91466A}" sibTransId="{B79C3DC0-A44A-4455-88B2-A13D313DE825}"/>
    <dgm:cxn modelId="{5CF4EC3F-97A9-4AD8-8860-DA97238BB02F}" type="presOf" srcId="{073E5073-4E27-4BB6-9848-3C126FC341FA}" destId="{36C93B61-AFAB-4A5F-AA45-F5821D77AAA2}" srcOrd="0" destOrd="0" presId="urn:microsoft.com/office/officeart/2005/8/layout/process1"/>
    <dgm:cxn modelId="{ED86725B-FDD9-4D7C-9269-02D875C14117}" type="presOf" srcId="{4C645EF2-5B1C-4788-98CD-50F9A6CC1443}" destId="{8789FAB5-38D2-4DE2-AAD9-711A320E7CE9}" srcOrd="0" destOrd="0" presId="urn:microsoft.com/office/officeart/2005/8/layout/process1"/>
    <dgm:cxn modelId="{D9983844-26E0-4844-A588-29CC582AF7B7}" type="presOf" srcId="{038B1463-75A7-4609-A5F5-A4FE5EC974FE}" destId="{4998F7E5-704A-4C66-879E-15F09C2427DE}" srcOrd="0" destOrd="0" presId="urn:microsoft.com/office/officeart/2005/8/layout/process1"/>
    <dgm:cxn modelId="{D2B29365-1D8A-4BE6-9B29-C5ECF0A08C75}" type="presOf" srcId="{39DC4B4D-05E6-4CD2-974D-F5AFD77D9646}" destId="{C1DC2669-7811-49E6-B4B3-95FDD7381C0D}" srcOrd="0" destOrd="0" presId="urn:microsoft.com/office/officeart/2005/8/layout/process1"/>
    <dgm:cxn modelId="{0906FF6A-A130-41BD-92C1-51B89E0EE8D0}" type="presOf" srcId="{74DBE7D9-BD64-4366-BFEB-87BF08786118}" destId="{07F47A5E-6CC4-4802-8323-7C82EA30EC82}" srcOrd="0" destOrd="0" presId="urn:microsoft.com/office/officeart/2005/8/layout/process1"/>
    <dgm:cxn modelId="{F160A06C-91A5-4C0F-B6C4-135DDE3BBCED}" type="presOf" srcId="{5B86BA65-99B1-40EA-AE19-4D80DA2C7863}" destId="{224C733C-247D-45AA-8842-6BF9886CC325}" srcOrd="0" destOrd="0" presId="urn:microsoft.com/office/officeart/2005/8/layout/process1"/>
    <dgm:cxn modelId="{D19BC54D-37AE-47F6-8871-5BB868B4311A}" srcId="{368216CF-4FA7-4EB3-9484-53DAACB7FFAB}" destId="{46D60E2F-5899-4837-8C68-9674C137BA79}" srcOrd="1" destOrd="0" parTransId="{5DB960EF-B9DE-4906-A312-4A35128469DE}" sibTransId="{038B1463-75A7-4609-A5F5-A4FE5EC974FE}"/>
    <dgm:cxn modelId="{5AC6C472-186D-46D6-B7E1-05E6BF1DFAC6}" srcId="{368216CF-4FA7-4EB3-9484-53DAACB7FFAB}" destId="{39DC4B4D-05E6-4CD2-974D-F5AFD77D9646}" srcOrd="0" destOrd="0" parTransId="{032796A9-990E-40DE-BB3C-CD143CAFA80D}" sibTransId="{74DBE7D9-BD64-4366-BFEB-87BF08786118}"/>
    <dgm:cxn modelId="{5C23E77C-D8CF-4CDB-A5D4-7A4F16A76486}" srcId="{368216CF-4FA7-4EB3-9484-53DAACB7FFAB}" destId="{5B86BA65-99B1-40EA-AE19-4D80DA2C7863}" srcOrd="4" destOrd="0" parTransId="{DB32B99A-8F80-45E0-8511-7F7514AFCCAB}" sibTransId="{9A30265E-339D-4233-8D66-ED79487A43D3}"/>
    <dgm:cxn modelId="{200C6F81-7F23-47CD-86BD-EC063D310BAA}" type="presOf" srcId="{B79C3DC0-A44A-4455-88B2-A13D313DE825}" destId="{F6787B89-E6E4-456D-A4DB-518D10A8BC30}" srcOrd="0" destOrd="0" presId="urn:microsoft.com/office/officeart/2005/8/layout/process1"/>
    <dgm:cxn modelId="{6D0185C0-04E5-4D0F-A39E-8CCAF1B946B3}" type="presOf" srcId="{2B95C88A-60AE-4592-80EA-73F22822B1BC}" destId="{634705C2-08D1-49CB-8461-7400ADAACE1F}" srcOrd="0" destOrd="0" presId="urn:microsoft.com/office/officeart/2005/8/layout/process1"/>
    <dgm:cxn modelId="{49A80BC2-B25E-401D-BC2D-3DAB8037DD27}" srcId="{368216CF-4FA7-4EB3-9484-53DAACB7FFAB}" destId="{073E5073-4E27-4BB6-9848-3C126FC341FA}" srcOrd="3" destOrd="0" parTransId="{BB04922E-FDD0-4954-A26C-ABB35B001BC8}" sibTransId="{4C645EF2-5B1C-4788-98CD-50F9A6CC1443}"/>
    <dgm:cxn modelId="{292ECEC7-51BE-4FF4-B488-34CBEE201F3E}" type="presOf" srcId="{B79C3DC0-A44A-4455-88B2-A13D313DE825}" destId="{E35F59F3-F12A-42A8-B4CE-192961972E90}" srcOrd="1" destOrd="0" presId="urn:microsoft.com/office/officeart/2005/8/layout/process1"/>
    <dgm:cxn modelId="{DA0B6CC8-9426-4583-A2A8-AA3ADB83941B}" type="presOf" srcId="{038B1463-75A7-4609-A5F5-A4FE5EC974FE}" destId="{DFE6DFA2-520D-4126-9AD2-555A08B1EE93}" srcOrd="1" destOrd="0" presId="urn:microsoft.com/office/officeart/2005/8/layout/process1"/>
    <dgm:cxn modelId="{D343A3D2-6744-4551-AC00-70E58B525064}" type="presOf" srcId="{4C645EF2-5B1C-4788-98CD-50F9A6CC1443}" destId="{C89413AB-8C7B-4E4F-B922-F60F2CE0CC0B}" srcOrd="1" destOrd="0" presId="urn:microsoft.com/office/officeart/2005/8/layout/process1"/>
    <dgm:cxn modelId="{B3F1BDDE-6F10-4799-AC9F-9DF39CD32965}" type="presOf" srcId="{46D60E2F-5899-4837-8C68-9674C137BA79}" destId="{85BC7AE3-956A-4C3D-A336-1079086BB964}" srcOrd="0" destOrd="0" presId="urn:microsoft.com/office/officeart/2005/8/layout/process1"/>
    <dgm:cxn modelId="{D6F26FE4-5ED2-43E8-AAB7-F6B446125A06}" type="presOf" srcId="{74DBE7D9-BD64-4366-BFEB-87BF08786118}" destId="{0B7209B0-9AE2-4092-8530-DD30FA69AED4}" srcOrd="1" destOrd="0" presId="urn:microsoft.com/office/officeart/2005/8/layout/process1"/>
    <dgm:cxn modelId="{68148D9D-ABBF-4026-A449-9FBE487B7AE5}" type="presParOf" srcId="{54393CCB-86C7-4961-9F95-AAA1407293A7}" destId="{C1DC2669-7811-49E6-B4B3-95FDD7381C0D}" srcOrd="0" destOrd="0" presId="urn:microsoft.com/office/officeart/2005/8/layout/process1"/>
    <dgm:cxn modelId="{162E9533-9422-48AA-847A-0A41FEA3DBAE}" type="presParOf" srcId="{54393CCB-86C7-4961-9F95-AAA1407293A7}" destId="{07F47A5E-6CC4-4802-8323-7C82EA30EC82}" srcOrd="1" destOrd="0" presId="urn:microsoft.com/office/officeart/2005/8/layout/process1"/>
    <dgm:cxn modelId="{3A1DF86A-DD85-465C-816E-B0575EA9C33E}" type="presParOf" srcId="{07F47A5E-6CC4-4802-8323-7C82EA30EC82}" destId="{0B7209B0-9AE2-4092-8530-DD30FA69AED4}" srcOrd="0" destOrd="0" presId="urn:microsoft.com/office/officeart/2005/8/layout/process1"/>
    <dgm:cxn modelId="{EF0F6CDB-BB49-4B13-911A-5C7E5D5B7F23}" type="presParOf" srcId="{54393CCB-86C7-4961-9F95-AAA1407293A7}" destId="{85BC7AE3-956A-4C3D-A336-1079086BB964}" srcOrd="2" destOrd="0" presId="urn:microsoft.com/office/officeart/2005/8/layout/process1"/>
    <dgm:cxn modelId="{7E1B789D-8F1A-41BA-B44F-E6193D843DBD}" type="presParOf" srcId="{54393CCB-86C7-4961-9F95-AAA1407293A7}" destId="{4998F7E5-704A-4C66-879E-15F09C2427DE}" srcOrd="3" destOrd="0" presId="urn:microsoft.com/office/officeart/2005/8/layout/process1"/>
    <dgm:cxn modelId="{5DEF582E-BDA9-459C-9556-1CCD2BA6DF14}" type="presParOf" srcId="{4998F7E5-704A-4C66-879E-15F09C2427DE}" destId="{DFE6DFA2-520D-4126-9AD2-555A08B1EE93}" srcOrd="0" destOrd="0" presId="urn:microsoft.com/office/officeart/2005/8/layout/process1"/>
    <dgm:cxn modelId="{EAF0B096-C74C-4AB7-8B9A-850E4F422731}" type="presParOf" srcId="{54393CCB-86C7-4961-9F95-AAA1407293A7}" destId="{634705C2-08D1-49CB-8461-7400ADAACE1F}" srcOrd="4" destOrd="0" presId="urn:microsoft.com/office/officeart/2005/8/layout/process1"/>
    <dgm:cxn modelId="{353C8F3F-94C6-4640-821B-6C6FE5BE964B}" type="presParOf" srcId="{54393CCB-86C7-4961-9F95-AAA1407293A7}" destId="{F6787B89-E6E4-456D-A4DB-518D10A8BC30}" srcOrd="5" destOrd="0" presId="urn:microsoft.com/office/officeart/2005/8/layout/process1"/>
    <dgm:cxn modelId="{849ECD4D-7552-406C-8E6F-DA1CBC0B88E0}" type="presParOf" srcId="{F6787B89-E6E4-456D-A4DB-518D10A8BC30}" destId="{E35F59F3-F12A-42A8-B4CE-192961972E90}" srcOrd="0" destOrd="0" presId="urn:microsoft.com/office/officeart/2005/8/layout/process1"/>
    <dgm:cxn modelId="{A3D94665-C4F5-4973-9AC6-E5E7768D87C7}" type="presParOf" srcId="{54393CCB-86C7-4961-9F95-AAA1407293A7}" destId="{36C93B61-AFAB-4A5F-AA45-F5821D77AAA2}" srcOrd="6" destOrd="0" presId="urn:microsoft.com/office/officeart/2005/8/layout/process1"/>
    <dgm:cxn modelId="{8300CE27-BB35-47C3-B162-8EE78501E564}" type="presParOf" srcId="{54393CCB-86C7-4961-9F95-AAA1407293A7}" destId="{8789FAB5-38D2-4DE2-AAD9-711A320E7CE9}" srcOrd="7" destOrd="0" presId="urn:microsoft.com/office/officeart/2005/8/layout/process1"/>
    <dgm:cxn modelId="{DE36B9C8-608A-42D1-99FE-D15ED689C0BF}" type="presParOf" srcId="{8789FAB5-38D2-4DE2-AAD9-711A320E7CE9}" destId="{C89413AB-8C7B-4E4F-B922-F60F2CE0CC0B}" srcOrd="0" destOrd="0" presId="urn:microsoft.com/office/officeart/2005/8/layout/process1"/>
    <dgm:cxn modelId="{E7C21FF8-66CA-44D7-A051-910774812284}" type="presParOf" srcId="{54393CCB-86C7-4961-9F95-AAA1407293A7}" destId="{224C733C-247D-45AA-8842-6BF9886CC325}"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D23E7-B2E4-4F00-AB59-18DB541E0B96}">
      <dsp:nvSpPr>
        <dsp:cNvPr id="0" name=""/>
        <dsp:cNvSpPr/>
      </dsp:nvSpPr>
      <dsp:spPr>
        <a:xfrm>
          <a:off x="408371" y="160"/>
          <a:ext cx="1124377" cy="1124377"/>
        </a:xfrm>
        <a:prstGeom prst="ellipse">
          <a:avLst/>
        </a:prstGeom>
        <a:solidFill>
          <a:srgbClr val="9D174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program</a:t>
          </a:r>
        </a:p>
      </dsp:txBody>
      <dsp:txXfrm>
        <a:off x="573032" y="164821"/>
        <a:ext cx="795055" cy="795055"/>
      </dsp:txXfrm>
    </dsp:sp>
    <dsp:sp modelId="{5C35CF81-2882-408E-BA3D-98D5E02038C0}">
      <dsp:nvSpPr>
        <dsp:cNvPr id="0" name=""/>
        <dsp:cNvSpPr/>
      </dsp:nvSpPr>
      <dsp:spPr>
        <a:xfrm>
          <a:off x="1624049" y="236279"/>
          <a:ext cx="652139" cy="652139"/>
        </a:xfrm>
        <a:prstGeom prst="mathPlus">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710490" y="485657"/>
        <a:ext cx="479257" cy="153383"/>
      </dsp:txXfrm>
    </dsp:sp>
    <dsp:sp modelId="{86BE7766-141D-4386-B0E6-3EA5905D072D}">
      <dsp:nvSpPr>
        <dsp:cNvPr id="0" name=""/>
        <dsp:cNvSpPr/>
      </dsp:nvSpPr>
      <dsp:spPr>
        <a:xfrm>
          <a:off x="2367488" y="160"/>
          <a:ext cx="1124377" cy="1124377"/>
        </a:xfrm>
        <a:prstGeom prst="ellipse">
          <a:avLst/>
        </a:prstGeom>
        <a:solidFill>
          <a:srgbClr val="4C1B9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2532149" y="164821"/>
        <a:ext cx="795055" cy="795055"/>
      </dsp:txXfrm>
    </dsp:sp>
    <dsp:sp modelId="{245507A5-20C6-46F2-B3E3-F2DDA4D36B5F}">
      <dsp:nvSpPr>
        <dsp:cNvPr id="0" name=""/>
        <dsp:cNvSpPr/>
      </dsp:nvSpPr>
      <dsp:spPr>
        <a:xfrm>
          <a:off x="3583165" y="236279"/>
          <a:ext cx="652139" cy="652139"/>
        </a:xfrm>
        <a:prstGeom prst="mathEqual">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69606" y="370620"/>
        <a:ext cx="479257" cy="383457"/>
      </dsp:txXfrm>
    </dsp:sp>
    <dsp:sp modelId="{09D76145-E41E-4FF4-97F8-9EF9DC760CDD}">
      <dsp:nvSpPr>
        <dsp:cNvPr id="0" name=""/>
        <dsp:cNvSpPr/>
      </dsp:nvSpPr>
      <dsp:spPr>
        <a:xfrm>
          <a:off x="4326604" y="160"/>
          <a:ext cx="1124377" cy="1124377"/>
        </a:xfrm>
        <a:prstGeom prst="ellipse">
          <a:avLst/>
        </a:prstGeom>
        <a:solidFill>
          <a:srgbClr val="208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outputs</a:t>
          </a:r>
        </a:p>
      </dsp:txBody>
      <dsp:txXfrm>
        <a:off x="4491265" y="164821"/>
        <a:ext cx="795055" cy="795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D23E7-B2E4-4F00-AB59-18DB541E0B96}">
      <dsp:nvSpPr>
        <dsp:cNvPr id="0" name=""/>
        <dsp:cNvSpPr/>
      </dsp:nvSpPr>
      <dsp:spPr>
        <a:xfrm>
          <a:off x="408371" y="160"/>
          <a:ext cx="1124377" cy="1124377"/>
        </a:xfrm>
        <a:prstGeom prst="ellipse">
          <a:avLst/>
        </a:prstGeom>
        <a:solidFill>
          <a:srgbClr val="4C1B9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573032" y="164821"/>
        <a:ext cx="795055" cy="795055"/>
      </dsp:txXfrm>
    </dsp:sp>
    <dsp:sp modelId="{5C35CF81-2882-408E-BA3D-98D5E02038C0}">
      <dsp:nvSpPr>
        <dsp:cNvPr id="0" name=""/>
        <dsp:cNvSpPr/>
      </dsp:nvSpPr>
      <dsp:spPr>
        <a:xfrm>
          <a:off x="1624049" y="236279"/>
          <a:ext cx="652139" cy="652139"/>
        </a:xfrm>
        <a:prstGeom prst="mathPlus">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710490" y="485657"/>
        <a:ext cx="479257" cy="153383"/>
      </dsp:txXfrm>
    </dsp:sp>
    <dsp:sp modelId="{86BE7766-141D-4386-B0E6-3EA5905D072D}">
      <dsp:nvSpPr>
        <dsp:cNvPr id="0" name=""/>
        <dsp:cNvSpPr/>
      </dsp:nvSpPr>
      <dsp:spPr>
        <a:xfrm>
          <a:off x="2367488" y="160"/>
          <a:ext cx="1124377" cy="1124377"/>
        </a:xfrm>
        <a:prstGeom prst="ellipse">
          <a:avLst/>
        </a:prstGeom>
        <a:solidFill>
          <a:srgbClr val="208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outputs</a:t>
          </a:r>
        </a:p>
      </dsp:txBody>
      <dsp:txXfrm>
        <a:off x="2532149" y="164821"/>
        <a:ext cx="795055" cy="795055"/>
      </dsp:txXfrm>
    </dsp:sp>
    <dsp:sp modelId="{245507A5-20C6-46F2-B3E3-F2DDA4D36B5F}">
      <dsp:nvSpPr>
        <dsp:cNvPr id="0" name=""/>
        <dsp:cNvSpPr/>
      </dsp:nvSpPr>
      <dsp:spPr>
        <a:xfrm>
          <a:off x="3583165" y="236279"/>
          <a:ext cx="652139" cy="652139"/>
        </a:xfrm>
        <a:prstGeom prst="mathEqual">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3669606" y="370620"/>
        <a:ext cx="479257" cy="383457"/>
      </dsp:txXfrm>
    </dsp:sp>
    <dsp:sp modelId="{09D76145-E41E-4FF4-97F8-9EF9DC760CDD}">
      <dsp:nvSpPr>
        <dsp:cNvPr id="0" name=""/>
        <dsp:cNvSpPr/>
      </dsp:nvSpPr>
      <dsp:spPr>
        <a:xfrm>
          <a:off x="4326604" y="160"/>
          <a:ext cx="1124377" cy="1124377"/>
        </a:xfrm>
        <a:prstGeom prst="ellipse">
          <a:avLst/>
        </a:prstGeom>
        <a:solidFill>
          <a:srgbClr val="9D174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program</a:t>
          </a:r>
        </a:p>
      </dsp:txBody>
      <dsp:txXfrm>
        <a:off x="4491265" y="164821"/>
        <a:ext cx="795055" cy="795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2EF8D-15D5-43BC-B937-08C37238C4FF}">
      <dsp:nvSpPr>
        <dsp:cNvPr id="0" name=""/>
        <dsp:cNvSpPr/>
      </dsp:nvSpPr>
      <dsp:spPr>
        <a:xfrm>
          <a:off x="7410" y="0"/>
          <a:ext cx="8791249" cy="119276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US" sz="5200" kern="1200" dirty="0"/>
            <a:t>Artificial Intelligence</a:t>
          </a:r>
        </a:p>
      </dsp:txBody>
      <dsp:txXfrm>
        <a:off x="42345" y="34935"/>
        <a:ext cx="8721379" cy="1122897"/>
      </dsp:txXfrm>
    </dsp:sp>
    <dsp:sp modelId="{4CCF061B-BBCC-4157-B58A-DD70CA87425B}">
      <dsp:nvSpPr>
        <dsp:cNvPr id="0" name=""/>
        <dsp:cNvSpPr/>
      </dsp:nvSpPr>
      <dsp:spPr>
        <a:xfrm>
          <a:off x="0" y="1360190"/>
          <a:ext cx="3668435" cy="1192767"/>
        </a:xfrm>
        <a:prstGeom prst="roundRect">
          <a:avLst>
            <a:gd name="adj" fmla="val 10000"/>
          </a:avLst>
        </a:prstGeom>
        <a:solidFill>
          <a:srgbClr val="208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Machine Learning</a:t>
          </a:r>
        </a:p>
      </dsp:txBody>
      <dsp:txXfrm>
        <a:off x="34935" y="1395125"/>
        <a:ext cx="3598565" cy="1122897"/>
      </dsp:txXfrm>
    </dsp:sp>
    <dsp:sp modelId="{7A80F08B-459C-4C9F-BD7E-E2F7369EE20D}">
      <dsp:nvSpPr>
        <dsp:cNvPr id="0" name=""/>
        <dsp:cNvSpPr/>
      </dsp:nvSpPr>
      <dsp:spPr>
        <a:xfrm>
          <a:off x="0" y="2690838"/>
          <a:ext cx="590730" cy="1192767"/>
        </a:xfrm>
        <a:prstGeom prst="roundRect">
          <a:avLst>
            <a:gd name="adj" fmla="val 10000"/>
          </a:avLst>
        </a:prstGeom>
        <a:solidFill>
          <a:srgbClr val="208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Supervised Learning</a:t>
          </a:r>
        </a:p>
      </dsp:txBody>
      <dsp:txXfrm>
        <a:off x="17302" y="2708140"/>
        <a:ext cx="556126" cy="1158163"/>
      </dsp:txXfrm>
    </dsp:sp>
    <dsp:sp modelId="{DDAB14D1-252A-46F2-A078-1F2A00E51518}">
      <dsp:nvSpPr>
        <dsp:cNvPr id="0" name=""/>
        <dsp:cNvSpPr/>
      </dsp:nvSpPr>
      <dsp:spPr>
        <a:xfrm>
          <a:off x="619246" y="2689516"/>
          <a:ext cx="590730" cy="1192767"/>
        </a:xfrm>
        <a:prstGeom prst="roundRect">
          <a:avLst>
            <a:gd name="adj" fmla="val 10000"/>
          </a:avLst>
        </a:prstGeom>
        <a:solidFill>
          <a:srgbClr val="208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Semi-supervised Learning</a:t>
          </a:r>
        </a:p>
      </dsp:txBody>
      <dsp:txXfrm>
        <a:off x="636548" y="2706818"/>
        <a:ext cx="556126" cy="1158163"/>
      </dsp:txXfrm>
    </dsp:sp>
    <dsp:sp modelId="{60CA5FD2-9360-4038-A96F-A83067841360}">
      <dsp:nvSpPr>
        <dsp:cNvPr id="0" name=""/>
        <dsp:cNvSpPr/>
      </dsp:nvSpPr>
      <dsp:spPr>
        <a:xfrm>
          <a:off x="1234787" y="2689516"/>
          <a:ext cx="590730" cy="1192767"/>
        </a:xfrm>
        <a:prstGeom prst="roundRect">
          <a:avLst>
            <a:gd name="adj" fmla="val 10000"/>
          </a:avLst>
        </a:prstGeom>
        <a:solidFill>
          <a:srgbClr val="208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Unsupervised Learning</a:t>
          </a:r>
        </a:p>
      </dsp:txBody>
      <dsp:txXfrm>
        <a:off x="1252089" y="2706818"/>
        <a:ext cx="556126" cy="1158163"/>
      </dsp:txXfrm>
    </dsp:sp>
    <dsp:sp modelId="{40A436E5-2CA4-478E-98A4-3092C47D5CD3}">
      <dsp:nvSpPr>
        <dsp:cNvPr id="0" name=""/>
        <dsp:cNvSpPr/>
      </dsp:nvSpPr>
      <dsp:spPr>
        <a:xfrm>
          <a:off x="1850328" y="2689516"/>
          <a:ext cx="590730" cy="1192767"/>
        </a:xfrm>
        <a:prstGeom prst="roundRect">
          <a:avLst>
            <a:gd name="adj" fmla="val 10000"/>
          </a:avLst>
        </a:prstGeom>
        <a:solidFill>
          <a:srgbClr val="208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Reinforcement Learning</a:t>
          </a:r>
        </a:p>
      </dsp:txBody>
      <dsp:txXfrm>
        <a:off x="1867630" y="2706818"/>
        <a:ext cx="556126" cy="1158163"/>
      </dsp:txXfrm>
    </dsp:sp>
    <dsp:sp modelId="{86953791-BE3E-4E08-9C06-B661D1CF47D4}">
      <dsp:nvSpPr>
        <dsp:cNvPr id="0" name=""/>
        <dsp:cNvSpPr/>
      </dsp:nvSpPr>
      <dsp:spPr>
        <a:xfrm>
          <a:off x="2443114" y="2690838"/>
          <a:ext cx="590730" cy="1192767"/>
        </a:xfrm>
        <a:prstGeom prst="roundRect">
          <a:avLst>
            <a:gd name="adj" fmla="val 10000"/>
          </a:avLst>
        </a:prstGeom>
        <a:solidFill>
          <a:srgbClr val="208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Transfert</a:t>
          </a:r>
          <a:r>
            <a:rPr lang="en-US" sz="1200" kern="1200" dirty="0"/>
            <a:t> Learning</a:t>
          </a:r>
        </a:p>
      </dsp:txBody>
      <dsp:txXfrm>
        <a:off x="2460416" y="2708140"/>
        <a:ext cx="556126" cy="1158163"/>
      </dsp:txXfrm>
    </dsp:sp>
    <dsp:sp modelId="{F45944B5-3909-49AE-B0F8-45DC0E19C700}">
      <dsp:nvSpPr>
        <dsp:cNvPr id="0" name=""/>
        <dsp:cNvSpPr/>
      </dsp:nvSpPr>
      <dsp:spPr>
        <a:xfrm>
          <a:off x="3081410" y="2689516"/>
          <a:ext cx="590730" cy="1192767"/>
        </a:xfrm>
        <a:prstGeom prst="roundRect">
          <a:avLst>
            <a:gd name="adj" fmla="val 10000"/>
          </a:avLst>
        </a:prstGeom>
        <a:solidFill>
          <a:srgbClr val="208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Deep Learning</a:t>
          </a:r>
        </a:p>
      </dsp:txBody>
      <dsp:txXfrm>
        <a:off x="3098712" y="2706818"/>
        <a:ext cx="556126" cy="1158163"/>
      </dsp:txXfrm>
    </dsp:sp>
    <dsp:sp modelId="{26FC6454-92E3-4D9B-954F-78782ABE887A}">
      <dsp:nvSpPr>
        <dsp:cNvPr id="0" name=""/>
        <dsp:cNvSpPr/>
      </dsp:nvSpPr>
      <dsp:spPr>
        <a:xfrm>
          <a:off x="3699007" y="1355199"/>
          <a:ext cx="590730" cy="1192767"/>
        </a:xfrm>
        <a:prstGeom prst="roundRect">
          <a:avLst>
            <a:gd name="adj" fmla="val 10000"/>
          </a:avLst>
        </a:prstGeom>
        <a:solidFill>
          <a:srgbClr val="8731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Natural Language Processing (NLP)</a:t>
          </a:r>
        </a:p>
      </dsp:txBody>
      <dsp:txXfrm>
        <a:off x="3716309" y="1372501"/>
        <a:ext cx="556126" cy="1158163"/>
      </dsp:txXfrm>
    </dsp:sp>
    <dsp:sp modelId="{51E07CDC-2640-421C-B5F8-16F0F4D156DB}">
      <dsp:nvSpPr>
        <dsp:cNvPr id="0" name=""/>
        <dsp:cNvSpPr/>
      </dsp:nvSpPr>
      <dsp:spPr>
        <a:xfrm>
          <a:off x="4339359" y="1355199"/>
          <a:ext cx="590730" cy="1192767"/>
        </a:xfrm>
        <a:prstGeom prst="roundRect">
          <a:avLst>
            <a:gd name="adj" fmla="val 10000"/>
          </a:avLst>
        </a:prstGeom>
        <a:solidFill>
          <a:srgbClr val="8731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Reasoning</a:t>
          </a:r>
        </a:p>
      </dsp:txBody>
      <dsp:txXfrm>
        <a:off x="4356661" y="1372501"/>
        <a:ext cx="556126" cy="1158163"/>
      </dsp:txXfrm>
    </dsp:sp>
    <dsp:sp modelId="{AFA74695-0F42-44EA-845F-AFDF46985983}">
      <dsp:nvSpPr>
        <dsp:cNvPr id="0" name=""/>
        <dsp:cNvSpPr/>
      </dsp:nvSpPr>
      <dsp:spPr>
        <a:xfrm>
          <a:off x="4979710" y="1355199"/>
          <a:ext cx="590730" cy="1192767"/>
        </a:xfrm>
        <a:prstGeom prst="roundRect">
          <a:avLst>
            <a:gd name="adj" fmla="val 10000"/>
          </a:avLst>
        </a:prstGeom>
        <a:solidFill>
          <a:srgbClr val="8731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Planning</a:t>
          </a:r>
        </a:p>
      </dsp:txBody>
      <dsp:txXfrm>
        <a:off x="4997012" y="1372501"/>
        <a:ext cx="556126" cy="1158163"/>
      </dsp:txXfrm>
    </dsp:sp>
    <dsp:sp modelId="{1E4C3F6A-81C2-4949-AB01-ABFBB2265045}">
      <dsp:nvSpPr>
        <dsp:cNvPr id="0" name=""/>
        <dsp:cNvSpPr/>
      </dsp:nvSpPr>
      <dsp:spPr>
        <a:xfrm>
          <a:off x="5620062" y="1355199"/>
          <a:ext cx="590730" cy="1192767"/>
        </a:xfrm>
        <a:prstGeom prst="roundRect">
          <a:avLst>
            <a:gd name="adj" fmla="val 10000"/>
          </a:avLst>
        </a:prstGeom>
        <a:solidFill>
          <a:srgbClr val="8731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Knowledge Representation and Reasoning</a:t>
          </a:r>
        </a:p>
      </dsp:txBody>
      <dsp:txXfrm>
        <a:off x="5637364" y="1372501"/>
        <a:ext cx="556126" cy="1158163"/>
      </dsp:txXfrm>
    </dsp:sp>
    <dsp:sp modelId="{B5784619-CF91-462F-9C9F-2F6FB786E315}">
      <dsp:nvSpPr>
        <dsp:cNvPr id="0" name=""/>
        <dsp:cNvSpPr/>
      </dsp:nvSpPr>
      <dsp:spPr>
        <a:xfrm>
          <a:off x="6260414" y="1355199"/>
          <a:ext cx="590730" cy="1192767"/>
        </a:xfrm>
        <a:prstGeom prst="roundRect">
          <a:avLst>
            <a:gd name="adj" fmla="val 10000"/>
          </a:avLst>
        </a:prstGeom>
        <a:solidFill>
          <a:srgbClr val="8731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Vision</a:t>
          </a:r>
        </a:p>
      </dsp:txBody>
      <dsp:txXfrm>
        <a:off x="6277716" y="1372501"/>
        <a:ext cx="556126" cy="1158163"/>
      </dsp:txXfrm>
    </dsp:sp>
    <dsp:sp modelId="{CFF75124-F2EE-4826-BD1F-D3C12D8D3CB3}">
      <dsp:nvSpPr>
        <dsp:cNvPr id="0" name=""/>
        <dsp:cNvSpPr/>
      </dsp:nvSpPr>
      <dsp:spPr>
        <a:xfrm>
          <a:off x="6900765" y="1355199"/>
          <a:ext cx="590730" cy="1192767"/>
        </a:xfrm>
        <a:prstGeom prst="roundRect">
          <a:avLst>
            <a:gd name="adj" fmla="val 10000"/>
          </a:avLst>
        </a:prstGeom>
        <a:solidFill>
          <a:srgbClr val="8731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Motion and Manipulation</a:t>
          </a:r>
        </a:p>
      </dsp:txBody>
      <dsp:txXfrm>
        <a:off x="6918067" y="1372501"/>
        <a:ext cx="556126" cy="1158163"/>
      </dsp:txXfrm>
    </dsp:sp>
    <dsp:sp modelId="{97E7C9A5-C3D3-48F3-A79C-D544E8E7800D}">
      <dsp:nvSpPr>
        <dsp:cNvPr id="0" name=""/>
        <dsp:cNvSpPr/>
      </dsp:nvSpPr>
      <dsp:spPr>
        <a:xfrm>
          <a:off x="7541117" y="1355199"/>
          <a:ext cx="590730" cy="1192767"/>
        </a:xfrm>
        <a:prstGeom prst="roundRect">
          <a:avLst>
            <a:gd name="adj" fmla="val 10000"/>
          </a:avLst>
        </a:prstGeom>
        <a:solidFill>
          <a:srgbClr val="8731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Multiagent</a:t>
          </a:r>
          <a:r>
            <a:rPr lang="en-US" sz="1200" kern="1200" dirty="0"/>
            <a:t> Systems</a:t>
          </a:r>
        </a:p>
      </dsp:txBody>
      <dsp:txXfrm>
        <a:off x="7558419" y="1372501"/>
        <a:ext cx="556126" cy="1158163"/>
      </dsp:txXfrm>
    </dsp:sp>
    <dsp:sp modelId="{517ED5EB-57D8-47E0-95F5-1E44E5BE9871}">
      <dsp:nvSpPr>
        <dsp:cNvPr id="0" name=""/>
        <dsp:cNvSpPr/>
      </dsp:nvSpPr>
      <dsp:spPr>
        <a:xfrm>
          <a:off x="8181469" y="1355199"/>
          <a:ext cx="590730" cy="1192767"/>
        </a:xfrm>
        <a:prstGeom prst="roundRect">
          <a:avLst>
            <a:gd name="adj" fmla="val 10000"/>
          </a:avLst>
        </a:prstGeom>
        <a:solidFill>
          <a:srgbClr val="8731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General Intelligence</a:t>
          </a:r>
        </a:p>
      </dsp:txBody>
      <dsp:txXfrm>
        <a:off x="8198771" y="1372501"/>
        <a:ext cx="556126" cy="11581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A239C-6E36-496A-9503-A3F14BDA7FC0}">
      <dsp:nvSpPr>
        <dsp:cNvPr id="0" name=""/>
        <dsp:cNvSpPr/>
      </dsp:nvSpPr>
      <dsp:spPr>
        <a:xfrm>
          <a:off x="-1500479" y="0"/>
          <a:ext cx="9096960" cy="606463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a:t>Artificial Intelligence</a:t>
          </a:r>
        </a:p>
      </dsp:txBody>
      <dsp:txXfrm>
        <a:off x="1776244" y="303231"/>
        <a:ext cx="2543510" cy="909696"/>
      </dsp:txXfrm>
    </dsp:sp>
    <dsp:sp modelId="{A49EC2CE-C471-45F5-95AF-B1DDBA0B2BC1}">
      <dsp:nvSpPr>
        <dsp:cNvPr id="0" name=""/>
        <dsp:cNvSpPr/>
      </dsp:nvSpPr>
      <dsp:spPr>
        <a:xfrm>
          <a:off x="-459205" y="1212928"/>
          <a:ext cx="7014411" cy="4851711"/>
        </a:xfrm>
        <a:prstGeom prst="ellipse">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a:t>Machine Learning</a:t>
          </a:r>
        </a:p>
      </dsp:txBody>
      <dsp:txXfrm>
        <a:off x="1822231" y="1504030"/>
        <a:ext cx="2451536" cy="873308"/>
      </dsp:txXfrm>
    </dsp:sp>
    <dsp:sp modelId="{30CEF5FB-63C6-4246-AF50-B18D1DAFDC75}">
      <dsp:nvSpPr>
        <dsp:cNvPr id="0" name=""/>
        <dsp:cNvSpPr/>
      </dsp:nvSpPr>
      <dsp:spPr>
        <a:xfrm>
          <a:off x="309160" y="2425855"/>
          <a:ext cx="5477679" cy="3638784"/>
        </a:xfrm>
        <a:prstGeom prst="ellipse">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a:t>Neural Networks</a:t>
          </a:r>
        </a:p>
      </dsp:txBody>
      <dsp:txXfrm>
        <a:off x="1771700" y="2698764"/>
        <a:ext cx="2552598" cy="818726"/>
      </dsp:txXfrm>
    </dsp:sp>
    <dsp:sp modelId="{4662C18F-930D-469E-A1B6-E3013654F0AB}">
      <dsp:nvSpPr>
        <dsp:cNvPr id="0" name=""/>
        <dsp:cNvSpPr/>
      </dsp:nvSpPr>
      <dsp:spPr>
        <a:xfrm>
          <a:off x="1139482" y="3638784"/>
          <a:ext cx="3817035" cy="242585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a:t>Deep Learning</a:t>
          </a:r>
        </a:p>
      </dsp:txBody>
      <dsp:txXfrm>
        <a:off x="1698474" y="4245248"/>
        <a:ext cx="2699051" cy="12129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20741D-5B64-42B5-BB71-0499BC42796B}">
      <dsp:nvSpPr>
        <dsp:cNvPr id="0" name=""/>
        <dsp:cNvSpPr/>
      </dsp:nvSpPr>
      <dsp:spPr>
        <a:xfrm>
          <a:off x="1413240" y="0"/>
          <a:ext cx="4214192" cy="4214192"/>
        </a:xfrm>
        <a:prstGeom prst="ellipse">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Artificial Intelligence</a:t>
          </a:r>
        </a:p>
      </dsp:txBody>
      <dsp:txXfrm>
        <a:off x="2783906" y="210709"/>
        <a:ext cx="1472860" cy="632128"/>
      </dsp:txXfrm>
    </dsp:sp>
    <dsp:sp modelId="{689A331B-7258-4492-8069-C58917BB2D4C}">
      <dsp:nvSpPr>
        <dsp:cNvPr id="0" name=""/>
        <dsp:cNvSpPr/>
      </dsp:nvSpPr>
      <dsp:spPr>
        <a:xfrm>
          <a:off x="2019536" y="1053547"/>
          <a:ext cx="3160644" cy="3160644"/>
        </a:xfrm>
        <a:prstGeom prst="ellipse">
          <a:avLst/>
        </a:prstGeom>
        <a:solidFill>
          <a:schemeClr val="accent2">
            <a:shade val="80000"/>
            <a:hueOff val="360071"/>
            <a:satOff val="-43958"/>
            <a:lumOff val="216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Machine Learning</a:t>
          </a:r>
        </a:p>
      </dsp:txBody>
      <dsp:txXfrm>
        <a:off x="2863428" y="1251088"/>
        <a:ext cx="1472860" cy="592620"/>
      </dsp:txXfrm>
    </dsp:sp>
    <dsp:sp modelId="{206E7C48-9068-47B3-AC66-8D4684BE0EA1}">
      <dsp:nvSpPr>
        <dsp:cNvPr id="0" name=""/>
        <dsp:cNvSpPr/>
      </dsp:nvSpPr>
      <dsp:spPr>
        <a:xfrm>
          <a:off x="2546310" y="2107096"/>
          <a:ext cx="2107096" cy="2107096"/>
        </a:xfrm>
        <a:prstGeom prst="ellipse">
          <a:avLst/>
        </a:prstGeom>
        <a:solidFill>
          <a:schemeClr val="accent2">
            <a:shade val="80000"/>
            <a:hueOff val="720143"/>
            <a:satOff val="-87915"/>
            <a:lumOff val="4328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Deep Learning</a:t>
          </a:r>
        </a:p>
      </dsp:txBody>
      <dsp:txXfrm>
        <a:off x="2854887" y="2633870"/>
        <a:ext cx="1489941" cy="10535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D647E4-F34F-44A2-8D74-81CBAF059872}">
      <dsp:nvSpPr>
        <dsp:cNvPr id="0" name=""/>
        <dsp:cNvSpPr/>
      </dsp:nvSpPr>
      <dsp:spPr>
        <a:xfrm>
          <a:off x="42" y="1847"/>
          <a:ext cx="8798574" cy="1824232"/>
        </a:xfrm>
        <a:prstGeom prst="roundRect">
          <a:avLst>
            <a:gd name="adj" fmla="val 10000"/>
          </a:avLst>
        </a:prstGeom>
        <a:solidFill>
          <a:srgbClr val="208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Machine Learning</a:t>
          </a:r>
        </a:p>
      </dsp:txBody>
      <dsp:txXfrm>
        <a:off x="53472" y="55277"/>
        <a:ext cx="8691714" cy="1717372"/>
      </dsp:txXfrm>
    </dsp:sp>
    <dsp:sp modelId="{DE261A8B-4A8A-409E-95D0-73A4532E2CF8}">
      <dsp:nvSpPr>
        <dsp:cNvPr id="0" name=""/>
        <dsp:cNvSpPr/>
      </dsp:nvSpPr>
      <dsp:spPr>
        <a:xfrm>
          <a:off x="42" y="2057526"/>
          <a:ext cx="1370494" cy="1824232"/>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Supervised Learning</a:t>
          </a:r>
        </a:p>
      </dsp:txBody>
      <dsp:txXfrm>
        <a:off x="40182" y="2097666"/>
        <a:ext cx="1290214" cy="1743952"/>
      </dsp:txXfrm>
    </dsp:sp>
    <dsp:sp modelId="{2AB1E307-C57D-4E92-85F3-8262498BF64F}">
      <dsp:nvSpPr>
        <dsp:cNvPr id="0" name=""/>
        <dsp:cNvSpPr/>
      </dsp:nvSpPr>
      <dsp:spPr>
        <a:xfrm>
          <a:off x="1485658" y="2057526"/>
          <a:ext cx="1370494" cy="1824232"/>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Semi-supervised Learning</a:t>
          </a:r>
        </a:p>
      </dsp:txBody>
      <dsp:txXfrm>
        <a:off x="1525798" y="2097666"/>
        <a:ext cx="1290214" cy="1743952"/>
      </dsp:txXfrm>
    </dsp:sp>
    <dsp:sp modelId="{1C972150-4546-4AFC-8C72-73DE16EF6B23}">
      <dsp:nvSpPr>
        <dsp:cNvPr id="0" name=""/>
        <dsp:cNvSpPr/>
      </dsp:nvSpPr>
      <dsp:spPr>
        <a:xfrm>
          <a:off x="2971274" y="2057526"/>
          <a:ext cx="1370494" cy="1824232"/>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Unsupervised Learning</a:t>
          </a:r>
        </a:p>
      </dsp:txBody>
      <dsp:txXfrm>
        <a:off x="3011414" y="2097666"/>
        <a:ext cx="1290214" cy="1743952"/>
      </dsp:txXfrm>
    </dsp:sp>
    <dsp:sp modelId="{B866843B-C634-4B52-8DBD-076E8FB4FF0F}">
      <dsp:nvSpPr>
        <dsp:cNvPr id="0" name=""/>
        <dsp:cNvSpPr/>
      </dsp:nvSpPr>
      <dsp:spPr>
        <a:xfrm>
          <a:off x="4456890" y="2057526"/>
          <a:ext cx="1370494" cy="1824232"/>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Reinforcement Learning</a:t>
          </a:r>
        </a:p>
      </dsp:txBody>
      <dsp:txXfrm>
        <a:off x="4497030" y="2097666"/>
        <a:ext cx="1290214" cy="1743952"/>
      </dsp:txXfrm>
    </dsp:sp>
    <dsp:sp modelId="{CD99810D-D98B-49C5-AA7F-2FBC3B80BC94}">
      <dsp:nvSpPr>
        <dsp:cNvPr id="0" name=""/>
        <dsp:cNvSpPr/>
      </dsp:nvSpPr>
      <dsp:spPr>
        <a:xfrm>
          <a:off x="5942506" y="2057526"/>
          <a:ext cx="1370494" cy="1824232"/>
        </a:xfrm>
        <a:prstGeom prst="roundRect">
          <a:avLst>
            <a:gd name="adj" fmla="val 10000"/>
          </a:avLst>
        </a:prstGeom>
        <a:solidFill>
          <a:srgbClr val="208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Transfer Learning</a:t>
          </a:r>
        </a:p>
      </dsp:txBody>
      <dsp:txXfrm>
        <a:off x="5982646" y="2097666"/>
        <a:ext cx="1290214" cy="1743952"/>
      </dsp:txXfrm>
    </dsp:sp>
    <dsp:sp modelId="{151BA3D8-69FA-4854-9718-032AD123040E}">
      <dsp:nvSpPr>
        <dsp:cNvPr id="0" name=""/>
        <dsp:cNvSpPr/>
      </dsp:nvSpPr>
      <dsp:spPr>
        <a:xfrm>
          <a:off x="7428122" y="2057526"/>
          <a:ext cx="1370494" cy="1824232"/>
        </a:xfrm>
        <a:prstGeom prst="roundRect">
          <a:avLst>
            <a:gd name="adj" fmla="val 10000"/>
          </a:avLst>
        </a:prstGeom>
        <a:solidFill>
          <a:srgbClr val="208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Deep Learning</a:t>
          </a:r>
        </a:p>
      </dsp:txBody>
      <dsp:txXfrm>
        <a:off x="7468262" y="2097666"/>
        <a:ext cx="1290214" cy="17439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45989-4810-4B80-9E96-19FE4806FE11}">
      <dsp:nvSpPr>
        <dsp:cNvPr id="0" name=""/>
        <dsp:cNvSpPr/>
      </dsp:nvSpPr>
      <dsp:spPr>
        <a:xfrm>
          <a:off x="0" y="160431"/>
          <a:ext cx="8424863" cy="31180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Quantitative/Numerical data</a:t>
          </a:r>
        </a:p>
      </dsp:txBody>
      <dsp:txXfrm>
        <a:off x="15221" y="175652"/>
        <a:ext cx="8394421" cy="281363"/>
      </dsp:txXfrm>
    </dsp:sp>
    <dsp:sp modelId="{AD558C95-B0B7-442A-B389-6090B0F57E9F}">
      <dsp:nvSpPr>
        <dsp:cNvPr id="0" name=""/>
        <dsp:cNvSpPr/>
      </dsp:nvSpPr>
      <dsp:spPr>
        <a:xfrm>
          <a:off x="0" y="472236"/>
          <a:ext cx="8424863"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489"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a:t> Can be counted, data are exact numbers, but they are not ordered</a:t>
          </a:r>
        </a:p>
        <a:p>
          <a:pPr marL="57150" lvl="1" indent="-57150" algn="l" defTabSz="444500">
            <a:lnSpc>
              <a:spcPct val="90000"/>
            </a:lnSpc>
            <a:spcBef>
              <a:spcPct val="0"/>
            </a:spcBef>
            <a:spcAft>
              <a:spcPct val="20000"/>
            </a:spcAft>
            <a:buChar char="•"/>
          </a:pPr>
          <a:r>
            <a:rPr lang="en-US" sz="1000" kern="1200" dirty="0"/>
            <a:t> Ex: house prices, speed, frequency</a:t>
          </a:r>
        </a:p>
        <a:p>
          <a:pPr marL="57150" lvl="1" indent="-57150" algn="l" defTabSz="444500">
            <a:lnSpc>
              <a:spcPct val="90000"/>
            </a:lnSpc>
            <a:spcBef>
              <a:spcPct val="0"/>
            </a:spcBef>
            <a:spcAft>
              <a:spcPct val="20000"/>
            </a:spcAft>
            <a:buChar char="•"/>
          </a:pPr>
          <a:r>
            <a:rPr lang="en-US" sz="1000" kern="1200" dirty="0"/>
            <a:t> Can be </a:t>
          </a:r>
          <a:r>
            <a:rPr lang="en-US" sz="1000" b="1" kern="1200" dirty="0">
              <a:solidFill>
                <a:srgbClr val="C00000"/>
              </a:solidFill>
            </a:rPr>
            <a:t>continuous</a:t>
          </a:r>
          <a:r>
            <a:rPr lang="en-US" sz="1000" kern="1200" dirty="0">
              <a:solidFill>
                <a:srgbClr val="C00000"/>
              </a:solidFill>
            </a:rPr>
            <a:t> </a:t>
          </a:r>
          <a:r>
            <a:rPr lang="en-US" sz="1000" kern="1200" dirty="0"/>
            <a:t>(temperature, speed) or </a:t>
          </a:r>
          <a:r>
            <a:rPr lang="en-US" sz="1000" b="1" kern="1200" dirty="0">
              <a:solidFill>
                <a:srgbClr val="C00000"/>
              </a:solidFill>
            </a:rPr>
            <a:t>discrete/binary</a:t>
          </a:r>
          <a:r>
            <a:rPr lang="en-US" sz="1000" b="1" kern="1200" dirty="0"/>
            <a:t> </a:t>
          </a:r>
          <a:r>
            <a:rPr lang="en-US" sz="1000" kern="1200" dirty="0"/>
            <a:t>(number of cycles)</a:t>
          </a:r>
        </a:p>
        <a:p>
          <a:pPr marL="57150" lvl="1" indent="-57150" algn="l" defTabSz="444500">
            <a:lnSpc>
              <a:spcPct val="90000"/>
            </a:lnSpc>
            <a:spcBef>
              <a:spcPct val="0"/>
            </a:spcBef>
            <a:spcAft>
              <a:spcPct val="20000"/>
            </a:spcAft>
            <a:buChar char="•"/>
          </a:pPr>
          <a:r>
            <a:rPr lang="en-US" sz="1000" kern="1200" dirty="0"/>
            <a:t> Special mention for </a:t>
          </a:r>
          <a:r>
            <a:rPr lang="en-US" sz="1000" b="1" kern="1200" dirty="0">
              <a:solidFill>
                <a:schemeClr val="accent2"/>
              </a:solidFill>
            </a:rPr>
            <a:t>time </a:t>
          </a:r>
          <a:r>
            <a:rPr lang="en-US" sz="1000" kern="1200" dirty="0"/>
            <a:t>and </a:t>
          </a:r>
          <a:r>
            <a:rPr lang="en-US" sz="1000" b="1" kern="1200" dirty="0">
              <a:solidFill>
                <a:schemeClr val="accent2"/>
              </a:solidFill>
            </a:rPr>
            <a:t>interval</a:t>
          </a:r>
        </a:p>
      </dsp:txBody>
      <dsp:txXfrm>
        <a:off x="0" y="472236"/>
        <a:ext cx="8424863" cy="686205"/>
      </dsp:txXfrm>
    </dsp:sp>
    <dsp:sp modelId="{29111F93-02D8-45C8-B477-E0E74FD8FC5B}">
      <dsp:nvSpPr>
        <dsp:cNvPr id="0" name=""/>
        <dsp:cNvSpPr/>
      </dsp:nvSpPr>
      <dsp:spPr>
        <a:xfrm>
          <a:off x="0" y="1158441"/>
          <a:ext cx="8424863" cy="31180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Qualitative/Categorical data</a:t>
          </a:r>
        </a:p>
      </dsp:txBody>
      <dsp:txXfrm>
        <a:off x="15221" y="1173662"/>
        <a:ext cx="8394421" cy="281363"/>
      </dsp:txXfrm>
    </dsp:sp>
    <dsp:sp modelId="{9822083B-ADAD-46B7-976F-F7FBC69B6F87}">
      <dsp:nvSpPr>
        <dsp:cNvPr id="0" name=""/>
        <dsp:cNvSpPr/>
      </dsp:nvSpPr>
      <dsp:spPr>
        <a:xfrm>
          <a:off x="0" y="1470246"/>
          <a:ext cx="8424863"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489"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a:t> Can’t be counted, represents characteristics</a:t>
          </a:r>
        </a:p>
        <a:p>
          <a:pPr marL="57150" lvl="1" indent="-57150" algn="l" defTabSz="444500">
            <a:lnSpc>
              <a:spcPct val="90000"/>
            </a:lnSpc>
            <a:spcBef>
              <a:spcPct val="0"/>
            </a:spcBef>
            <a:spcAft>
              <a:spcPct val="20000"/>
            </a:spcAft>
            <a:buChar char="•"/>
          </a:pPr>
          <a:r>
            <a:rPr lang="en-US" sz="1000" kern="1200" dirty="0"/>
            <a:t> Ex: gender, color, team</a:t>
          </a:r>
        </a:p>
        <a:p>
          <a:pPr marL="57150" lvl="1" indent="-57150" algn="l" defTabSz="444500">
            <a:lnSpc>
              <a:spcPct val="90000"/>
            </a:lnSpc>
            <a:spcBef>
              <a:spcPct val="0"/>
            </a:spcBef>
            <a:spcAft>
              <a:spcPct val="20000"/>
            </a:spcAft>
            <a:buChar char="•"/>
          </a:pPr>
          <a:r>
            <a:rPr lang="en-US" sz="1000" kern="1200" dirty="0"/>
            <a:t> Can take numerical values that do not have mathematical meaning</a:t>
          </a:r>
        </a:p>
        <a:p>
          <a:pPr marL="57150" lvl="1" indent="-57150" algn="l" defTabSz="444500">
            <a:lnSpc>
              <a:spcPct val="90000"/>
            </a:lnSpc>
            <a:spcBef>
              <a:spcPct val="0"/>
            </a:spcBef>
            <a:spcAft>
              <a:spcPct val="20000"/>
            </a:spcAft>
            <a:buChar char="•"/>
          </a:pPr>
          <a:r>
            <a:rPr lang="en-US" sz="1000" kern="1200" dirty="0"/>
            <a:t> Can be </a:t>
          </a:r>
          <a:r>
            <a:rPr lang="en-US" sz="1000" b="1" kern="1200" dirty="0">
              <a:solidFill>
                <a:srgbClr val="C00000"/>
              </a:solidFill>
            </a:rPr>
            <a:t>nominal</a:t>
          </a:r>
          <a:r>
            <a:rPr lang="en-US" sz="1000" b="1" kern="1200" dirty="0"/>
            <a:t> </a:t>
          </a:r>
          <a:r>
            <a:rPr lang="en-US" sz="1000" kern="1200" dirty="0"/>
            <a:t>(not ordered, ex: gender, color) or </a:t>
          </a:r>
          <a:r>
            <a:rPr lang="en-US" sz="1000" b="1" kern="1200" dirty="0">
              <a:solidFill>
                <a:srgbClr val="C00000"/>
              </a:solidFill>
            </a:rPr>
            <a:t>ordinal</a:t>
          </a:r>
          <a:r>
            <a:rPr lang="en-US" sz="1000" kern="1200" dirty="0"/>
            <a:t> (small&lt;medium&lt;large)</a:t>
          </a:r>
        </a:p>
        <a:p>
          <a:pPr marL="57150" lvl="1" indent="-57150" algn="l" defTabSz="444500">
            <a:lnSpc>
              <a:spcPct val="90000"/>
            </a:lnSpc>
            <a:spcBef>
              <a:spcPct val="0"/>
            </a:spcBef>
            <a:spcAft>
              <a:spcPct val="20000"/>
            </a:spcAft>
            <a:buChar char="•"/>
          </a:pPr>
          <a:r>
            <a:rPr lang="en-US" sz="1000" kern="1200" dirty="0"/>
            <a:t> could the class label</a:t>
          </a:r>
        </a:p>
      </dsp:txBody>
      <dsp:txXfrm>
        <a:off x="0" y="1470246"/>
        <a:ext cx="8424863" cy="861120"/>
      </dsp:txXfrm>
    </dsp:sp>
    <dsp:sp modelId="{B9A26E50-E713-4440-9DDC-FBEF9F01B725}">
      <dsp:nvSpPr>
        <dsp:cNvPr id="0" name=""/>
        <dsp:cNvSpPr/>
      </dsp:nvSpPr>
      <dsp:spPr>
        <a:xfrm>
          <a:off x="0" y="2331366"/>
          <a:ext cx="8424863" cy="31180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Time series data</a:t>
          </a:r>
        </a:p>
      </dsp:txBody>
      <dsp:txXfrm>
        <a:off x="15221" y="2346587"/>
        <a:ext cx="8394421" cy="281363"/>
      </dsp:txXfrm>
    </dsp:sp>
    <dsp:sp modelId="{E52256D6-F515-40AF-BEB2-4F34ABCBAE43}">
      <dsp:nvSpPr>
        <dsp:cNvPr id="0" name=""/>
        <dsp:cNvSpPr/>
      </dsp:nvSpPr>
      <dsp:spPr>
        <a:xfrm>
          <a:off x="0" y="2643171"/>
          <a:ext cx="8424863" cy="524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489"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a:t> A sequence of numbers collected at regular intervals over some period of time</a:t>
          </a:r>
        </a:p>
        <a:p>
          <a:pPr marL="57150" lvl="1" indent="-57150" algn="l" defTabSz="444500">
            <a:lnSpc>
              <a:spcPct val="90000"/>
            </a:lnSpc>
            <a:spcBef>
              <a:spcPct val="0"/>
            </a:spcBef>
            <a:spcAft>
              <a:spcPct val="20000"/>
            </a:spcAft>
            <a:buChar char="•"/>
          </a:pPr>
          <a:r>
            <a:rPr lang="en-US" sz="1000" kern="1200" dirty="0"/>
            <a:t> Values are ordered : there is a first data point and a last data point collected</a:t>
          </a:r>
        </a:p>
        <a:p>
          <a:pPr marL="57150" lvl="1" indent="-57150" algn="l" defTabSz="444500">
            <a:lnSpc>
              <a:spcPct val="90000"/>
            </a:lnSpc>
            <a:spcBef>
              <a:spcPct val="0"/>
            </a:spcBef>
            <a:spcAft>
              <a:spcPct val="20000"/>
            </a:spcAft>
            <a:buChar char="•"/>
          </a:pPr>
          <a:r>
            <a:rPr lang="en-US" sz="1000" kern="1200" dirty="0"/>
            <a:t> Ex: the voltage value during 10 sec</a:t>
          </a:r>
        </a:p>
      </dsp:txBody>
      <dsp:txXfrm>
        <a:off x="0" y="2643171"/>
        <a:ext cx="8424863" cy="524745"/>
      </dsp:txXfrm>
    </dsp:sp>
    <dsp:sp modelId="{C1D9EF66-2B1A-4E4F-8848-2DA297D53BF9}">
      <dsp:nvSpPr>
        <dsp:cNvPr id="0" name=""/>
        <dsp:cNvSpPr/>
      </dsp:nvSpPr>
      <dsp:spPr>
        <a:xfrm>
          <a:off x="0" y="3167916"/>
          <a:ext cx="8424863" cy="31180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Text</a:t>
          </a:r>
        </a:p>
      </dsp:txBody>
      <dsp:txXfrm>
        <a:off x="15221" y="3183137"/>
        <a:ext cx="8394421" cy="281363"/>
      </dsp:txXfrm>
    </dsp:sp>
    <dsp:sp modelId="{2BD03ED8-30F9-4F18-A0A6-D6F3A55EAE21}">
      <dsp:nvSpPr>
        <dsp:cNvPr id="0" name=""/>
        <dsp:cNvSpPr/>
      </dsp:nvSpPr>
      <dsp:spPr>
        <a:xfrm>
          <a:off x="0" y="3517161"/>
          <a:ext cx="8424863" cy="311805"/>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Video</a:t>
          </a:r>
        </a:p>
      </dsp:txBody>
      <dsp:txXfrm>
        <a:off x="15221" y="3532382"/>
        <a:ext cx="8394421" cy="281363"/>
      </dsp:txXfrm>
    </dsp:sp>
    <dsp:sp modelId="{CD49BDB8-51A1-4FA7-8A6D-CA58364386B8}">
      <dsp:nvSpPr>
        <dsp:cNvPr id="0" name=""/>
        <dsp:cNvSpPr/>
      </dsp:nvSpPr>
      <dsp:spPr>
        <a:xfrm>
          <a:off x="0" y="3866406"/>
          <a:ext cx="8424863" cy="31180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Audio</a:t>
          </a:r>
        </a:p>
      </dsp:txBody>
      <dsp:txXfrm>
        <a:off x="15221" y="3881627"/>
        <a:ext cx="8394421" cy="281363"/>
      </dsp:txXfrm>
    </dsp:sp>
    <dsp:sp modelId="{62E20BB9-6035-4AF5-B6B2-F600AB71DEC7}">
      <dsp:nvSpPr>
        <dsp:cNvPr id="0" name=""/>
        <dsp:cNvSpPr/>
      </dsp:nvSpPr>
      <dsp:spPr>
        <a:xfrm>
          <a:off x="0" y="4215651"/>
          <a:ext cx="8424863" cy="31180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Image</a:t>
          </a:r>
        </a:p>
      </dsp:txBody>
      <dsp:txXfrm>
        <a:off x="15221" y="4230872"/>
        <a:ext cx="8394421" cy="2813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DC2669-7811-49E6-B4B3-95FDD7381C0D}">
      <dsp:nvSpPr>
        <dsp:cNvPr id="0" name=""/>
        <dsp:cNvSpPr/>
      </dsp:nvSpPr>
      <dsp:spPr>
        <a:xfrm>
          <a:off x="3224" y="970604"/>
          <a:ext cx="999533" cy="1358740"/>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Define a ML problem and propose a solution</a:t>
          </a:r>
        </a:p>
      </dsp:txBody>
      <dsp:txXfrm>
        <a:off x="32499" y="999879"/>
        <a:ext cx="940983" cy="1300190"/>
      </dsp:txXfrm>
    </dsp:sp>
    <dsp:sp modelId="{07F47A5E-6CC4-4802-8323-7C82EA30EC82}">
      <dsp:nvSpPr>
        <dsp:cNvPr id="0" name=""/>
        <dsp:cNvSpPr/>
      </dsp:nvSpPr>
      <dsp:spPr>
        <a:xfrm>
          <a:off x="1102711" y="1526032"/>
          <a:ext cx="211901" cy="247884"/>
        </a:xfrm>
        <a:prstGeom prst="rightArrow">
          <a:avLst>
            <a:gd name="adj1" fmla="val 60000"/>
            <a:gd name="adj2" fmla="val 50000"/>
          </a:avLst>
        </a:prstGeom>
        <a:gradFill rotWithShape="0">
          <a:gsLst>
            <a:gs pos="0">
              <a:schemeClr val="accent2">
                <a:tint val="60000"/>
                <a:hueOff val="0"/>
                <a:satOff val="0"/>
                <a:lumOff val="0"/>
                <a:alphaOff val="0"/>
                <a:tint val="50000"/>
                <a:satMod val="300000"/>
              </a:schemeClr>
            </a:gs>
            <a:gs pos="35000">
              <a:schemeClr val="accent2">
                <a:tint val="60000"/>
                <a:hueOff val="0"/>
                <a:satOff val="0"/>
                <a:lumOff val="0"/>
                <a:alphaOff val="0"/>
                <a:tint val="37000"/>
                <a:satMod val="300000"/>
              </a:schemeClr>
            </a:gs>
            <a:gs pos="100000">
              <a:schemeClr val="accent2">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102711" y="1575609"/>
        <a:ext cx="148331" cy="148730"/>
      </dsp:txXfrm>
    </dsp:sp>
    <dsp:sp modelId="{85BC7AE3-956A-4C3D-A336-1079086BB964}">
      <dsp:nvSpPr>
        <dsp:cNvPr id="0" name=""/>
        <dsp:cNvSpPr/>
      </dsp:nvSpPr>
      <dsp:spPr>
        <a:xfrm>
          <a:off x="1402571" y="970604"/>
          <a:ext cx="999533" cy="1358740"/>
        </a:xfrm>
        <a:prstGeom prst="roundRect">
          <a:avLst>
            <a:gd name="adj" fmla="val 10000"/>
          </a:avLst>
        </a:prstGeom>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Construct the data set</a:t>
          </a:r>
        </a:p>
      </dsp:txBody>
      <dsp:txXfrm>
        <a:off x="1431846" y="999879"/>
        <a:ext cx="940983" cy="1300190"/>
      </dsp:txXfrm>
    </dsp:sp>
    <dsp:sp modelId="{4998F7E5-704A-4C66-879E-15F09C2427DE}">
      <dsp:nvSpPr>
        <dsp:cNvPr id="0" name=""/>
        <dsp:cNvSpPr/>
      </dsp:nvSpPr>
      <dsp:spPr>
        <a:xfrm>
          <a:off x="2502058" y="1526032"/>
          <a:ext cx="211901" cy="247884"/>
        </a:xfrm>
        <a:prstGeom prst="rightArrow">
          <a:avLst>
            <a:gd name="adj1" fmla="val 60000"/>
            <a:gd name="adj2" fmla="val 50000"/>
          </a:avLst>
        </a:prstGeom>
        <a:gradFill rotWithShape="0">
          <a:gsLst>
            <a:gs pos="0">
              <a:schemeClr val="accent2">
                <a:tint val="60000"/>
                <a:hueOff val="0"/>
                <a:satOff val="0"/>
                <a:lumOff val="0"/>
                <a:alphaOff val="0"/>
                <a:tint val="50000"/>
                <a:satMod val="300000"/>
              </a:schemeClr>
            </a:gs>
            <a:gs pos="35000">
              <a:schemeClr val="accent2">
                <a:tint val="60000"/>
                <a:hueOff val="0"/>
                <a:satOff val="0"/>
                <a:lumOff val="0"/>
                <a:alphaOff val="0"/>
                <a:tint val="37000"/>
                <a:satMod val="300000"/>
              </a:schemeClr>
            </a:gs>
            <a:gs pos="100000">
              <a:schemeClr val="accent2">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02058" y="1575609"/>
        <a:ext cx="148331" cy="148730"/>
      </dsp:txXfrm>
    </dsp:sp>
    <dsp:sp modelId="{634705C2-08D1-49CB-8461-7400ADAACE1F}">
      <dsp:nvSpPr>
        <dsp:cNvPr id="0" name=""/>
        <dsp:cNvSpPr/>
      </dsp:nvSpPr>
      <dsp:spPr>
        <a:xfrm>
          <a:off x="2801918" y="970604"/>
          <a:ext cx="999533" cy="1358740"/>
        </a:xfrm>
        <a:prstGeom prst="roundRect">
          <a:avLst>
            <a:gd name="adj" fmla="val 10000"/>
          </a:avLst>
        </a:prstGeom>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Transform data</a:t>
          </a:r>
        </a:p>
      </dsp:txBody>
      <dsp:txXfrm>
        <a:off x="2831193" y="999879"/>
        <a:ext cx="940983" cy="1300190"/>
      </dsp:txXfrm>
    </dsp:sp>
    <dsp:sp modelId="{F6787B89-E6E4-456D-A4DB-518D10A8BC30}">
      <dsp:nvSpPr>
        <dsp:cNvPr id="0" name=""/>
        <dsp:cNvSpPr/>
      </dsp:nvSpPr>
      <dsp:spPr>
        <a:xfrm>
          <a:off x="3901405" y="1526032"/>
          <a:ext cx="211901" cy="247884"/>
        </a:xfrm>
        <a:prstGeom prst="rightArrow">
          <a:avLst>
            <a:gd name="adj1" fmla="val 60000"/>
            <a:gd name="adj2" fmla="val 50000"/>
          </a:avLst>
        </a:prstGeom>
        <a:gradFill rotWithShape="0">
          <a:gsLst>
            <a:gs pos="0">
              <a:schemeClr val="accent2">
                <a:tint val="60000"/>
                <a:hueOff val="0"/>
                <a:satOff val="0"/>
                <a:lumOff val="0"/>
                <a:alphaOff val="0"/>
                <a:tint val="50000"/>
                <a:satMod val="300000"/>
              </a:schemeClr>
            </a:gs>
            <a:gs pos="35000">
              <a:schemeClr val="accent2">
                <a:tint val="60000"/>
                <a:hueOff val="0"/>
                <a:satOff val="0"/>
                <a:lumOff val="0"/>
                <a:alphaOff val="0"/>
                <a:tint val="37000"/>
                <a:satMod val="300000"/>
              </a:schemeClr>
            </a:gs>
            <a:gs pos="100000">
              <a:schemeClr val="accent2">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01405" y="1575609"/>
        <a:ext cx="148331" cy="148730"/>
      </dsp:txXfrm>
    </dsp:sp>
    <dsp:sp modelId="{36C93B61-AFAB-4A5F-AA45-F5821D77AAA2}">
      <dsp:nvSpPr>
        <dsp:cNvPr id="0" name=""/>
        <dsp:cNvSpPr/>
      </dsp:nvSpPr>
      <dsp:spPr>
        <a:xfrm>
          <a:off x="4201265" y="970604"/>
          <a:ext cx="999533" cy="1358740"/>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Train a model</a:t>
          </a:r>
        </a:p>
      </dsp:txBody>
      <dsp:txXfrm>
        <a:off x="4230540" y="999879"/>
        <a:ext cx="940983" cy="1300190"/>
      </dsp:txXfrm>
    </dsp:sp>
    <dsp:sp modelId="{8789FAB5-38D2-4DE2-AAD9-711A320E7CE9}">
      <dsp:nvSpPr>
        <dsp:cNvPr id="0" name=""/>
        <dsp:cNvSpPr/>
      </dsp:nvSpPr>
      <dsp:spPr>
        <a:xfrm>
          <a:off x="5300752" y="1526032"/>
          <a:ext cx="211901" cy="247884"/>
        </a:xfrm>
        <a:prstGeom prst="rightArrow">
          <a:avLst>
            <a:gd name="adj1" fmla="val 60000"/>
            <a:gd name="adj2" fmla="val 50000"/>
          </a:avLst>
        </a:prstGeom>
        <a:gradFill rotWithShape="0">
          <a:gsLst>
            <a:gs pos="0">
              <a:schemeClr val="accent2">
                <a:tint val="60000"/>
                <a:hueOff val="0"/>
                <a:satOff val="0"/>
                <a:lumOff val="0"/>
                <a:alphaOff val="0"/>
                <a:tint val="50000"/>
                <a:satMod val="300000"/>
              </a:schemeClr>
            </a:gs>
            <a:gs pos="35000">
              <a:schemeClr val="accent2">
                <a:tint val="60000"/>
                <a:hueOff val="0"/>
                <a:satOff val="0"/>
                <a:lumOff val="0"/>
                <a:alphaOff val="0"/>
                <a:tint val="37000"/>
                <a:satMod val="300000"/>
              </a:schemeClr>
            </a:gs>
            <a:gs pos="100000">
              <a:schemeClr val="accent2">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300752" y="1575609"/>
        <a:ext cx="148331" cy="148730"/>
      </dsp:txXfrm>
    </dsp:sp>
    <dsp:sp modelId="{224C733C-247D-45AA-8842-6BF9886CC325}">
      <dsp:nvSpPr>
        <dsp:cNvPr id="0" name=""/>
        <dsp:cNvSpPr/>
      </dsp:nvSpPr>
      <dsp:spPr>
        <a:xfrm>
          <a:off x="5600612" y="970604"/>
          <a:ext cx="999533" cy="1358740"/>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Use the model to make predictions</a:t>
          </a:r>
        </a:p>
      </dsp:txBody>
      <dsp:txXfrm>
        <a:off x="5629887" y="999879"/>
        <a:ext cx="940983" cy="130019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0F6893-4D6D-4D75-A8A2-D8D08B87034F}" type="datetimeFigureOut">
              <a:rPr lang="fr-FR" smtClean="0"/>
              <a:t>20/05/2024</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47717-0F6E-4D51-B928-F60F6DA040DB}" type="slidenum">
              <a:rPr lang="fr-FR" smtClean="0"/>
              <a:t>‹N°›</a:t>
            </a:fld>
            <a:endParaRPr lang="fr-FR"/>
          </a:p>
        </p:txBody>
      </p:sp>
    </p:spTree>
    <p:extLst>
      <p:ext uri="{BB962C8B-B14F-4D97-AF65-F5344CB8AC3E}">
        <p14:creationId xmlns:p14="http://schemas.microsoft.com/office/powerpoint/2010/main" val="767338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F247717-0F6E-4D51-B928-F60F6DA040DB}" type="slidenum">
              <a:rPr lang="fr-FR" smtClean="0"/>
              <a:t>23</a:t>
            </a:fld>
            <a:endParaRPr lang="fr-FR"/>
          </a:p>
        </p:txBody>
      </p:sp>
    </p:spTree>
    <p:extLst>
      <p:ext uri="{BB962C8B-B14F-4D97-AF65-F5344CB8AC3E}">
        <p14:creationId xmlns:p14="http://schemas.microsoft.com/office/powerpoint/2010/main" val="691705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PCA : </a:t>
            </a:r>
            <a:r>
              <a:rPr lang="en-US" dirty="0" err="1"/>
              <a:t>analyse</a:t>
            </a:r>
            <a:r>
              <a:rPr lang="en-US" dirty="0"/>
              <a:t> </a:t>
            </a:r>
            <a:r>
              <a:rPr lang="en-US" dirty="0" err="1"/>
              <a:t>en</a:t>
            </a:r>
            <a:r>
              <a:rPr lang="en-US" dirty="0"/>
              <a:t> </a:t>
            </a:r>
            <a:r>
              <a:rPr lang="en-US" dirty="0" err="1"/>
              <a:t>composante</a:t>
            </a:r>
            <a:r>
              <a:rPr lang="en-US" dirty="0"/>
              <a:t> </a:t>
            </a:r>
            <a:r>
              <a:rPr lang="en-US" dirty="0" err="1"/>
              <a:t>principale</a:t>
            </a:r>
            <a:r>
              <a:rPr lang="en-US" baseline="0" dirty="0"/>
              <a:t> – TSNE : neighbor embedding – LDA: linear discriminant analysis</a:t>
            </a:r>
            <a:endParaRPr lang="en-US" dirty="0"/>
          </a:p>
        </p:txBody>
      </p:sp>
      <p:sp>
        <p:nvSpPr>
          <p:cNvPr id="4" name="Espace réservé du numéro de diapositive 3"/>
          <p:cNvSpPr>
            <a:spLocks noGrp="1"/>
          </p:cNvSpPr>
          <p:nvPr>
            <p:ph type="sldNum" sz="quarter" idx="10"/>
          </p:nvPr>
        </p:nvSpPr>
        <p:spPr/>
        <p:txBody>
          <a:bodyPr/>
          <a:lstStyle/>
          <a:p>
            <a:fld id="{BF247717-0F6E-4D51-B928-F60F6DA040DB}" type="slidenum">
              <a:rPr lang="fr-FR" smtClean="0"/>
              <a:t>29</a:t>
            </a:fld>
            <a:endParaRPr lang="fr-FR"/>
          </a:p>
        </p:txBody>
      </p:sp>
    </p:spTree>
    <p:extLst>
      <p:ext uri="{BB962C8B-B14F-4D97-AF65-F5344CB8AC3E}">
        <p14:creationId xmlns:p14="http://schemas.microsoft.com/office/powerpoint/2010/main" val="1302811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Fiabilité</a:t>
            </a:r>
            <a:endParaRPr lang="en-US" dirty="0"/>
          </a:p>
          <a:p>
            <a:r>
              <a:rPr lang="en-US" dirty="0"/>
              <a:t>Skew=</a:t>
            </a:r>
            <a:r>
              <a:rPr lang="en-US"/>
              <a:t>biais</a:t>
            </a:r>
            <a:endParaRPr lang="en-US" dirty="0"/>
          </a:p>
        </p:txBody>
      </p:sp>
      <p:sp>
        <p:nvSpPr>
          <p:cNvPr id="4" name="Espace réservé du numéro de diapositive 3"/>
          <p:cNvSpPr>
            <a:spLocks noGrp="1"/>
          </p:cNvSpPr>
          <p:nvPr>
            <p:ph type="sldNum" sz="quarter" idx="10"/>
          </p:nvPr>
        </p:nvSpPr>
        <p:spPr/>
        <p:txBody>
          <a:bodyPr/>
          <a:lstStyle/>
          <a:p>
            <a:fld id="{BF247717-0F6E-4D51-B928-F60F6DA040DB}" type="slidenum">
              <a:rPr lang="fr-FR" smtClean="0"/>
              <a:t>33</a:t>
            </a:fld>
            <a:endParaRPr lang="fr-FR"/>
          </a:p>
        </p:txBody>
      </p:sp>
    </p:spTree>
    <p:extLst>
      <p:ext uri="{BB962C8B-B14F-4D97-AF65-F5344CB8AC3E}">
        <p14:creationId xmlns:p14="http://schemas.microsoft.com/office/powerpoint/2010/main" val="3175512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distorsion</a:t>
            </a:r>
            <a:endParaRPr lang="en-US" dirty="0"/>
          </a:p>
        </p:txBody>
      </p:sp>
      <p:sp>
        <p:nvSpPr>
          <p:cNvPr id="4" name="Espace réservé du numéro de diapositive 3"/>
          <p:cNvSpPr>
            <a:spLocks noGrp="1"/>
          </p:cNvSpPr>
          <p:nvPr>
            <p:ph type="sldNum" sz="quarter" idx="10"/>
          </p:nvPr>
        </p:nvSpPr>
        <p:spPr/>
        <p:txBody>
          <a:bodyPr/>
          <a:lstStyle/>
          <a:p>
            <a:fld id="{BF247717-0F6E-4D51-B928-F60F6DA040DB}" type="slidenum">
              <a:rPr lang="fr-FR" smtClean="0"/>
              <a:t>40</a:t>
            </a:fld>
            <a:endParaRPr lang="fr-FR"/>
          </a:p>
        </p:txBody>
      </p:sp>
    </p:spTree>
    <p:extLst>
      <p:ext uri="{BB962C8B-B14F-4D97-AF65-F5344CB8AC3E}">
        <p14:creationId xmlns:p14="http://schemas.microsoft.com/office/powerpoint/2010/main" val="2535144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For example, consider that there are 98% samples of class A and 2% samples of class B in our training set. Then our model can easily get </a:t>
            </a:r>
            <a:r>
              <a:rPr lang="en-US" b="1" dirty="0"/>
              <a:t>98% training accuracy</a:t>
            </a:r>
            <a:r>
              <a:rPr lang="en-US" dirty="0"/>
              <a:t> by simply predicting every training sample belonging to class A.</a:t>
            </a:r>
          </a:p>
          <a:p>
            <a:r>
              <a:rPr lang="en-US" dirty="0"/>
              <a:t>When the same model is tested on a test set with 60% samples of class A and 40% samples of class B, then the </a:t>
            </a:r>
            <a:r>
              <a:rPr lang="en-US" b="1" dirty="0"/>
              <a:t>test accuracy would drop down to 60%</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BF247717-0F6E-4D51-B928-F60F6DA040DB}" type="slidenum">
              <a:rPr lang="fr-FR" smtClean="0"/>
              <a:t>50</a:t>
            </a:fld>
            <a:endParaRPr lang="fr-FR"/>
          </a:p>
        </p:txBody>
      </p:sp>
    </p:spTree>
    <p:extLst>
      <p:ext uri="{BB962C8B-B14F-4D97-AF65-F5344CB8AC3E}">
        <p14:creationId xmlns:p14="http://schemas.microsoft.com/office/powerpoint/2010/main" val="2686566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a:solidFill>
                  <a:schemeClr val="tx1"/>
                </a:solidFill>
                <a:effectLst/>
                <a:latin typeface="+mn-lt"/>
                <a:ea typeface="+mn-ea"/>
                <a:cs typeface="+mn-cs"/>
              </a:rPr>
              <a:t> sensibilité : la probabilité que le test soit positif si la maladie est présente, se mesure chez les malades seulement (VP+FN)</a:t>
            </a:r>
            <a:endParaRPr lang="en-US" dirty="0"/>
          </a:p>
        </p:txBody>
      </p:sp>
      <p:sp>
        <p:nvSpPr>
          <p:cNvPr id="4" name="Espace réservé du numéro de diapositive 3"/>
          <p:cNvSpPr>
            <a:spLocks noGrp="1"/>
          </p:cNvSpPr>
          <p:nvPr>
            <p:ph type="sldNum" sz="quarter" idx="10"/>
          </p:nvPr>
        </p:nvSpPr>
        <p:spPr/>
        <p:txBody>
          <a:bodyPr/>
          <a:lstStyle/>
          <a:p>
            <a:fld id="{BF247717-0F6E-4D51-B928-F60F6DA040DB}" type="slidenum">
              <a:rPr lang="fr-FR" smtClean="0"/>
              <a:t>51</a:t>
            </a:fld>
            <a:endParaRPr lang="fr-FR"/>
          </a:p>
        </p:txBody>
      </p:sp>
    </p:spTree>
    <p:extLst>
      <p:ext uri="{BB962C8B-B14F-4D97-AF65-F5344CB8AC3E}">
        <p14:creationId xmlns:p14="http://schemas.microsoft.com/office/powerpoint/2010/main" val="1370880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grpSp>
        <p:nvGrpSpPr>
          <p:cNvPr id="2" name="Groupe 6"/>
          <p:cNvGrpSpPr>
            <a:grpSpLocks/>
          </p:cNvGrpSpPr>
          <p:nvPr userDrawn="1"/>
        </p:nvGrpSpPr>
        <p:grpSpPr bwMode="auto">
          <a:xfrm>
            <a:off x="0" y="868363"/>
            <a:ext cx="4356100" cy="4633912"/>
            <a:chOff x="-1" y="868398"/>
            <a:chExt cx="4355976" cy="4633217"/>
          </a:xfrm>
        </p:grpSpPr>
        <p:sp>
          <p:nvSpPr>
            <p:cNvPr id="3" name="Triangle isocèle 2"/>
            <p:cNvSpPr/>
            <p:nvPr userDrawn="1"/>
          </p:nvSpPr>
          <p:spPr>
            <a:xfrm rot="5400000">
              <a:off x="-67218" y="1078422"/>
              <a:ext cx="4490410" cy="4355976"/>
            </a:xfrm>
            <a:prstGeom prst="triangle">
              <a:avLst/>
            </a:prstGeom>
            <a:gradFill>
              <a:gsLst>
                <a:gs pos="91000">
                  <a:srgbClr val="004D6F">
                    <a:alpha val="73000"/>
                  </a:srgbClr>
                </a:gs>
                <a:gs pos="1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fr-FR" sz="1500" b="0" i="0" u="none" strike="noStrike" kern="1200" cap="none" spc="0" normalizeH="0" baseline="0" noProof="0" dirty="0">
                  <a:ln>
                    <a:noFill/>
                  </a:ln>
                  <a:solidFill>
                    <a:prstClr val="white"/>
                  </a:solidFill>
                  <a:effectLst/>
                  <a:uLnTx/>
                  <a:uFillTx/>
                  <a:latin typeface="Times New Roman"/>
                  <a:ea typeface="+mn-ea"/>
                  <a:cs typeface="+mn-cs"/>
                </a:rPr>
                <a:t> </a:t>
              </a:r>
            </a:p>
          </p:txBody>
        </p:sp>
        <p:sp>
          <p:nvSpPr>
            <p:cNvPr id="4" name="Triangle isocèle 3"/>
            <p:cNvSpPr/>
            <p:nvPr userDrawn="1"/>
          </p:nvSpPr>
          <p:spPr>
            <a:xfrm rot="5400000">
              <a:off x="-47736" y="916134"/>
              <a:ext cx="4248471" cy="4152999"/>
            </a:xfrm>
            <a:prstGeom prst="triangle">
              <a:avLst/>
            </a:prstGeom>
            <a:gradFill flip="none" rotWithShape="1">
              <a:gsLst>
                <a:gs pos="91000">
                  <a:srgbClr val="004D6F">
                    <a:alpha val="83000"/>
                  </a:srgbClr>
                </a:gs>
                <a:gs pos="1000">
                  <a:schemeClr val="bg1">
                    <a:alpha val="7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fr-FR" sz="1500" b="0" i="0" u="none" strike="noStrike" kern="1200" cap="none" spc="0" normalizeH="0" baseline="0" noProof="0">
                <a:ln>
                  <a:noFill/>
                </a:ln>
                <a:solidFill>
                  <a:prstClr val="white"/>
                </a:solidFill>
                <a:effectLst/>
                <a:uLnTx/>
                <a:uFillTx/>
                <a:latin typeface="Times New Roman"/>
                <a:ea typeface="+mn-ea"/>
                <a:cs typeface="+mn-cs"/>
              </a:endParaRPr>
            </a:p>
          </p:txBody>
        </p:sp>
      </p:grpSp>
      <p:sp>
        <p:nvSpPr>
          <p:cNvPr id="5" name="Triangle isocèle 10"/>
          <p:cNvSpPr/>
          <p:nvPr userDrawn="1"/>
        </p:nvSpPr>
        <p:spPr>
          <a:xfrm rot="16200000">
            <a:off x="4399013" y="-842760"/>
            <a:ext cx="3923411" cy="5593663"/>
          </a:xfrm>
          <a:custGeom>
            <a:avLst/>
            <a:gdLst>
              <a:gd name="connsiteX0" fmla="*/ 0 w 7304492"/>
              <a:gd name="connsiteY0" fmla="*/ 7085811 h 7085811"/>
              <a:gd name="connsiteX1" fmla="*/ 3652246 w 7304492"/>
              <a:gd name="connsiteY1" fmla="*/ 0 h 7085811"/>
              <a:gd name="connsiteX2" fmla="*/ 7304492 w 7304492"/>
              <a:gd name="connsiteY2" fmla="*/ 7085811 h 7085811"/>
              <a:gd name="connsiteX3" fmla="*/ 0 w 7304492"/>
              <a:gd name="connsiteY3" fmla="*/ 7085811 h 7085811"/>
              <a:gd name="connsiteX0" fmla="*/ 0 w 7304492"/>
              <a:gd name="connsiteY0" fmla="*/ 7085811 h 7085811"/>
              <a:gd name="connsiteX1" fmla="*/ 3652246 w 7304492"/>
              <a:gd name="connsiteY1" fmla="*/ 0 h 7085811"/>
              <a:gd name="connsiteX2" fmla="*/ 4862555 w 7304492"/>
              <a:gd name="connsiteY2" fmla="*/ 2355029 h 7085811"/>
              <a:gd name="connsiteX3" fmla="*/ 7304492 w 7304492"/>
              <a:gd name="connsiteY3" fmla="*/ 7085811 h 7085811"/>
              <a:gd name="connsiteX4" fmla="*/ 0 w 7304492"/>
              <a:gd name="connsiteY4" fmla="*/ 7085811 h 7085811"/>
              <a:gd name="connsiteX0" fmla="*/ 0 w 7304492"/>
              <a:gd name="connsiteY0" fmla="*/ 7085811 h 7092282"/>
              <a:gd name="connsiteX1" fmla="*/ 3652246 w 7304492"/>
              <a:gd name="connsiteY1" fmla="*/ 0 h 7092282"/>
              <a:gd name="connsiteX2" fmla="*/ 4862555 w 7304492"/>
              <a:gd name="connsiteY2" fmla="*/ 2355029 h 7092282"/>
              <a:gd name="connsiteX3" fmla="*/ 7304492 w 7304492"/>
              <a:gd name="connsiteY3" fmla="*/ 7085811 h 7092282"/>
              <a:gd name="connsiteX4" fmla="*/ 4840524 w 7304492"/>
              <a:gd name="connsiteY4" fmla="*/ 7092282 h 7092282"/>
              <a:gd name="connsiteX5" fmla="*/ 0 w 7304492"/>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47730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57148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111136"/>
              <a:gd name="connsiteX1" fmla="*/ 3652246 w 4862555"/>
              <a:gd name="connsiteY1" fmla="*/ 0 h 7111136"/>
              <a:gd name="connsiteX2" fmla="*/ 4862555 w 4862555"/>
              <a:gd name="connsiteY2" fmla="*/ 2355029 h 7111136"/>
              <a:gd name="connsiteX3" fmla="*/ 4857148 w 4862555"/>
              <a:gd name="connsiteY3" fmla="*/ 4794303 h 7111136"/>
              <a:gd name="connsiteX4" fmla="*/ 4859360 w 4862555"/>
              <a:gd name="connsiteY4" fmla="*/ 7111136 h 7111136"/>
              <a:gd name="connsiteX5" fmla="*/ 0 w 4862555"/>
              <a:gd name="connsiteY5" fmla="*/ 7085811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4303 h 7111136"/>
              <a:gd name="connsiteX4" fmla="*/ 4873486 w 4876681"/>
              <a:gd name="connsiteY4" fmla="*/ 7111136 h 7111136"/>
              <a:gd name="connsiteX5" fmla="*/ 0 w 4876681"/>
              <a:gd name="connsiteY5" fmla="*/ 7104665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9016 h 7111136"/>
              <a:gd name="connsiteX4" fmla="*/ 4873486 w 4876681"/>
              <a:gd name="connsiteY4" fmla="*/ 7111136 h 7111136"/>
              <a:gd name="connsiteX5" fmla="*/ 0 w 4876681"/>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73486"/>
              <a:gd name="connsiteY0" fmla="*/ 7104665 h 7111136"/>
              <a:gd name="connsiteX1" fmla="*/ 3666372 w 4873486"/>
              <a:gd name="connsiteY1" fmla="*/ 0 h 7111136"/>
              <a:gd name="connsiteX2" fmla="*/ 4871972 w 4873486"/>
              <a:gd name="connsiteY2" fmla="*/ 2326748 h 7111136"/>
              <a:gd name="connsiteX3" fmla="*/ 4871274 w 4873486"/>
              <a:gd name="connsiteY3" fmla="*/ 4799016 h 7111136"/>
              <a:gd name="connsiteX4" fmla="*/ 4873486 w 4873486"/>
              <a:gd name="connsiteY4" fmla="*/ 7111136 h 7111136"/>
              <a:gd name="connsiteX5" fmla="*/ 0 w 4873486"/>
              <a:gd name="connsiteY5" fmla="*/ 7104665 h 7111136"/>
              <a:gd name="connsiteX0" fmla="*/ 0 w 4875163"/>
              <a:gd name="connsiteY0" fmla="*/ 7104665 h 7111136"/>
              <a:gd name="connsiteX1" fmla="*/ 3666372 w 4875163"/>
              <a:gd name="connsiteY1" fmla="*/ 0 h 7111136"/>
              <a:gd name="connsiteX2" fmla="*/ 4871972 w 4875163"/>
              <a:gd name="connsiteY2" fmla="*/ 2326748 h 7111136"/>
              <a:gd name="connsiteX3" fmla="*/ 4871274 w 4875163"/>
              <a:gd name="connsiteY3" fmla="*/ 4799016 h 7111136"/>
              <a:gd name="connsiteX4" fmla="*/ 4873486 w 4875163"/>
              <a:gd name="connsiteY4" fmla="*/ 7111136 h 7111136"/>
              <a:gd name="connsiteX5" fmla="*/ 0 w 4875163"/>
              <a:gd name="connsiteY5" fmla="*/ 7104665 h 7111136"/>
              <a:gd name="connsiteX0" fmla="*/ 0 w 4984444"/>
              <a:gd name="connsiteY0" fmla="*/ 7104665 h 7111136"/>
              <a:gd name="connsiteX1" fmla="*/ 3666372 w 4984444"/>
              <a:gd name="connsiteY1" fmla="*/ 0 h 7111136"/>
              <a:gd name="connsiteX2" fmla="*/ 4871972 w 4984444"/>
              <a:gd name="connsiteY2" fmla="*/ 2326748 h 7111136"/>
              <a:gd name="connsiteX3" fmla="*/ 4984287 w 4984444"/>
              <a:gd name="connsiteY3" fmla="*/ 4817872 h 7111136"/>
              <a:gd name="connsiteX4" fmla="*/ 4873486 w 4984444"/>
              <a:gd name="connsiteY4" fmla="*/ 7111136 h 7111136"/>
              <a:gd name="connsiteX5" fmla="*/ 0 w 4984444"/>
              <a:gd name="connsiteY5" fmla="*/ 7104665 h 7111136"/>
              <a:gd name="connsiteX0" fmla="*/ 0 w 4875164"/>
              <a:gd name="connsiteY0" fmla="*/ 7104665 h 7111136"/>
              <a:gd name="connsiteX1" fmla="*/ 3666372 w 4875164"/>
              <a:gd name="connsiteY1" fmla="*/ 0 h 7111136"/>
              <a:gd name="connsiteX2" fmla="*/ 4871972 w 4875164"/>
              <a:gd name="connsiteY2" fmla="*/ 2326748 h 7111136"/>
              <a:gd name="connsiteX3" fmla="*/ 4871276 w 4875164"/>
              <a:gd name="connsiteY3" fmla="*/ 4836728 h 7111136"/>
              <a:gd name="connsiteX4" fmla="*/ 4873486 w 4875164"/>
              <a:gd name="connsiteY4" fmla="*/ 7111136 h 7111136"/>
              <a:gd name="connsiteX5" fmla="*/ 0 w 4875164"/>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871276 w 4873486"/>
              <a:gd name="connsiteY3" fmla="*/ 4836728 h 7111136"/>
              <a:gd name="connsiteX4" fmla="*/ 4873486 w 4873486"/>
              <a:gd name="connsiteY4" fmla="*/ 7111136 h 7111136"/>
              <a:gd name="connsiteX5" fmla="*/ 0 w 4873486"/>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719025 w 4873486"/>
              <a:gd name="connsiteY3" fmla="*/ 4693853 h 7111136"/>
              <a:gd name="connsiteX4" fmla="*/ 4873486 w 4873486"/>
              <a:gd name="connsiteY4" fmla="*/ 7111136 h 7111136"/>
              <a:gd name="connsiteX5" fmla="*/ 0 w 4873486"/>
              <a:gd name="connsiteY5" fmla="*/ 7104665 h 7111136"/>
              <a:gd name="connsiteX0" fmla="*/ 0 w 4720435"/>
              <a:gd name="connsiteY0" fmla="*/ 7104665 h 7104665"/>
              <a:gd name="connsiteX1" fmla="*/ 3666372 w 4720435"/>
              <a:gd name="connsiteY1" fmla="*/ 0 h 7104665"/>
              <a:gd name="connsiteX2" fmla="*/ 4710205 w 4720435"/>
              <a:gd name="connsiteY2" fmla="*/ 2021948 h 7104665"/>
              <a:gd name="connsiteX3" fmla="*/ 4719025 w 4720435"/>
              <a:gd name="connsiteY3" fmla="*/ 4693853 h 7104665"/>
              <a:gd name="connsiteX4" fmla="*/ 4711719 w 4720435"/>
              <a:gd name="connsiteY4" fmla="*/ 5606186 h 7104665"/>
              <a:gd name="connsiteX5" fmla="*/ 0 w 4720435"/>
              <a:gd name="connsiteY5" fmla="*/ 7104665 h 7104665"/>
              <a:gd name="connsiteX0" fmla="*/ 0 w 3940147"/>
              <a:gd name="connsiteY0" fmla="*/ 5571143 h 5606186"/>
              <a:gd name="connsiteX1" fmla="*/ 2886084 w 3940147"/>
              <a:gd name="connsiteY1" fmla="*/ 0 h 5606186"/>
              <a:gd name="connsiteX2" fmla="*/ 3929917 w 3940147"/>
              <a:gd name="connsiteY2" fmla="*/ 2021948 h 5606186"/>
              <a:gd name="connsiteX3" fmla="*/ 3938737 w 3940147"/>
              <a:gd name="connsiteY3" fmla="*/ 4693853 h 5606186"/>
              <a:gd name="connsiteX4" fmla="*/ 3931431 w 3940147"/>
              <a:gd name="connsiteY4" fmla="*/ 5606186 h 5606186"/>
              <a:gd name="connsiteX5" fmla="*/ 0 w 3940147"/>
              <a:gd name="connsiteY5" fmla="*/ 5571143 h 5606186"/>
              <a:gd name="connsiteX0" fmla="*/ 0 w 3939313"/>
              <a:gd name="connsiteY0" fmla="*/ 5571143 h 5606186"/>
              <a:gd name="connsiteX1" fmla="*/ 2886084 w 3939313"/>
              <a:gd name="connsiteY1" fmla="*/ 0 h 5606186"/>
              <a:gd name="connsiteX2" fmla="*/ 3910886 w 3939313"/>
              <a:gd name="connsiteY2" fmla="*/ 2002898 h 5606186"/>
              <a:gd name="connsiteX3" fmla="*/ 3938737 w 3939313"/>
              <a:gd name="connsiteY3" fmla="*/ 4693853 h 5606186"/>
              <a:gd name="connsiteX4" fmla="*/ 3931431 w 3939313"/>
              <a:gd name="connsiteY4" fmla="*/ 5606186 h 5606186"/>
              <a:gd name="connsiteX5" fmla="*/ 0 w 3939313"/>
              <a:gd name="connsiteY5" fmla="*/ 5571143 h 5606186"/>
              <a:gd name="connsiteX0" fmla="*/ 0 w 3931431"/>
              <a:gd name="connsiteY0" fmla="*/ 5571143 h 5606186"/>
              <a:gd name="connsiteX1" fmla="*/ 2886084 w 3931431"/>
              <a:gd name="connsiteY1" fmla="*/ 0 h 5606186"/>
              <a:gd name="connsiteX2" fmla="*/ 3910886 w 3931431"/>
              <a:gd name="connsiteY2" fmla="*/ 2002898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12966"/>
              <a:gd name="connsiteY0" fmla="*/ 5571143 h 5609320"/>
              <a:gd name="connsiteX1" fmla="*/ 2886084 w 3912966"/>
              <a:gd name="connsiteY1" fmla="*/ 0 h 5609320"/>
              <a:gd name="connsiteX2" fmla="*/ 3910886 w 3912966"/>
              <a:gd name="connsiteY2" fmla="*/ 2012295 h 5609320"/>
              <a:gd name="connsiteX3" fmla="*/ 3910192 w 3912966"/>
              <a:gd name="connsiteY3" fmla="*/ 4703381 h 5609320"/>
              <a:gd name="connsiteX4" fmla="*/ 3868863 w 3912966"/>
              <a:gd name="connsiteY4" fmla="*/ 5609320 h 5609320"/>
              <a:gd name="connsiteX5" fmla="*/ 0 w 3912966"/>
              <a:gd name="connsiteY5" fmla="*/ 5571143 h 5609320"/>
              <a:gd name="connsiteX0" fmla="*/ 0 w 3915790"/>
              <a:gd name="connsiteY0" fmla="*/ 5571143 h 5593663"/>
              <a:gd name="connsiteX1" fmla="*/ 2886084 w 3915790"/>
              <a:gd name="connsiteY1" fmla="*/ 0 h 5593663"/>
              <a:gd name="connsiteX2" fmla="*/ 3910886 w 3915790"/>
              <a:gd name="connsiteY2" fmla="*/ 2012295 h 5593663"/>
              <a:gd name="connsiteX3" fmla="*/ 3910192 w 3915790"/>
              <a:gd name="connsiteY3" fmla="*/ 4703381 h 5593663"/>
              <a:gd name="connsiteX4" fmla="*/ 3915790 w 3915790"/>
              <a:gd name="connsiteY4" fmla="*/ 5593663 h 5593663"/>
              <a:gd name="connsiteX5" fmla="*/ 0 w 3915790"/>
              <a:gd name="connsiteY5" fmla="*/ 5571143 h 5593663"/>
              <a:gd name="connsiteX0" fmla="*/ 0 w 3916271"/>
              <a:gd name="connsiteY0" fmla="*/ 5571143 h 5593663"/>
              <a:gd name="connsiteX1" fmla="*/ 2886084 w 3916271"/>
              <a:gd name="connsiteY1" fmla="*/ 0 h 5593663"/>
              <a:gd name="connsiteX2" fmla="*/ 3910886 w 3916271"/>
              <a:gd name="connsiteY2" fmla="*/ 2012295 h 5593663"/>
              <a:gd name="connsiteX3" fmla="*/ 3910192 w 3916271"/>
              <a:gd name="connsiteY3" fmla="*/ 4703381 h 5593663"/>
              <a:gd name="connsiteX4" fmla="*/ 3915790 w 3916271"/>
              <a:gd name="connsiteY4" fmla="*/ 5593663 h 5593663"/>
              <a:gd name="connsiteX5" fmla="*/ 0 w 3916271"/>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9583" h="5593663">
                <a:moveTo>
                  <a:pt x="0" y="5571143"/>
                </a:moveTo>
                <a:lnTo>
                  <a:pt x="2886084" y="0"/>
                </a:lnTo>
                <a:cubicBezTo>
                  <a:pt x="3296866" y="781336"/>
                  <a:pt x="3503232" y="1243485"/>
                  <a:pt x="3914014" y="2024821"/>
                </a:cubicBezTo>
                <a:cubicBezTo>
                  <a:pt x="3912240" y="2295005"/>
                  <a:pt x="3918271" y="3614728"/>
                  <a:pt x="3919583" y="4687730"/>
                </a:cubicBezTo>
                <a:cubicBezTo>
                  <a:pt x="3917192" y="5350405"/>
                  <a:pt x="3918181" y="5087563"/>
                  <a:pt x="3915790" y="5593663"/>
                </a:cubicBezTo>
                <a:lnTo>
                  <a:pt x="0" y="5571143"/>
                </a:lnTo>
                <a:close/>
              </a:path>
            </a:pathLst>
          </a:custGeom>
          <a:gradFill flip="none" rotWithShape="1">
            <a:gsLst>
              <a:gs pos="91000">
                <a:srgbClr val="004D6F">
                  <a:alpha val="90000"/>
                </a:srgbClr>
              </a:gs>
              <a:gs pos="1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fr-FR" sz="1500" b="0" i="0" u="none" strike="noStrike" kern="1200" cap="none" spc="0" normalizeH="0" baseline="0" noProof="0" dirty="0">
                <a:ln>
                  <a:noFill/>
                </a:ln>
                <a:solidFill>
                  <a:prstClr val="white"/>
                </a:solidFill>
                <a:effectLst/>
                <a:uLnTx/>
                <a:uFillTx/>
                <a:latin typeface="Times New Roman"/>
                <a:ea typeface="+mn-ea"/>
                <a:cs typeface="+mn-cs"/>
              </a:rPr>
              <a:t> </a:t>
            </a:r>
          </a:p>
        </p:txBody>
      </p:sp>
      <p:sp>
        <p:nvSpPr>
          <p:cNvPr id="6" name="Triangle isocèle 7"/>
          <p:cNvSpPr/>
          <p:nvPr userDrawn="1"/>
        </p:nvSpPr>
        <p:spPr>
          <a:xfrm rot="16200000">
            <a:off x="6825056" y="-469057"/>
            <a:ext cx="1874105" cy="2802782"/>
          </a:xfrm>
          <a:custGeom>
            <a:avLst/>
            <a:gdLst>
              <a:gd name="connsiteX0" fmla="*/ 0 w 4540840"/>
              <a:gd name="connsiteY0" fmla="*/ 4404897 h 4404897"/>
              <a:gd name="connsiteX1" fmla="*/ 2270420 w 4540840"/>
              <a:gd name="connsiteY1" fmla="*/ 0 h 4404897"/>
              <a:gd name="connsiteX2" fmla="*/ 4540840 w 4540840"/>
              <a:gd name="connsiteY2" fmla="*/ 4404897 h 4404897"/>
              <a:gd name="connsiteX3" fmla="*/ 0 w 4540840"/>
              <a:gd name="connsiteY3"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0 w 4540840"/>
              <a:gd name="connsiteY4"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2933996 w 4540840"/>
              <a:gd name="connsiteY4" fmla="*/ 4404420 h 4404897"/>
              <a:gd name="connsiteX5" fmla="*/ 0 w 4540840"/>
              <a:gd name="connsiteY5" fmla="*/ 4404897 h 4404897"/>
              <a:gd name="connsiteX0" fmla="*/ 0 w 2933997"/>
              <a:gd name="connsiteY0" fmla="*/ 4404897 h 4404897"/>
              <a:gd name="connsiteX1" fmla="*/ 2270420 w 2933997"/>
              <a:gd name="connsiteY1" fmla="*/ 0 h 4404897"/>
              <a:gd name="connsiteX2" fmla="*/ 2933997 w 2933997"/>
              <a:gd name="connsiteY2" fmla="*/ 1284148 h 4404897"/>
              <a:gd name="connsiteX3" fmla="*/ 2933573 w 2933997"/>
              <a:gd name="connsiteY3" fmla="*/ 3532921 h 4404897"/>
              <a:gd name="connsiteX4" fmla="*/ 2933996 w 2933997"/>
              <a:gd name="connsiteY4" fmla="*/ 4404420 h 4404897"/>
              <a:gd name="connsiteX5" fmla="*/ 0 w 2933997"/>
              <a:gd name="connsiteY5" fmla="*/ 4404897 h 44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997" h="4404897">
                <a:moveTo>
                  <a:pt x="0" y="4404897"/>
                </a:moveTo>
                <a:lnTo>
                  <a:pt x="2270420" y="0"/>
                </a:lnTo>
                <a:cubicBezTo>
                  <a:pt x="2493183" y="426477"/>
                  <a:pt x="2711234" y="857671"/>
                  <a:pt x="2933997" y="1284148"/>
                </a:cubicBezTo>
                <a:cubicBezTo>
                  <a:pt x="2933856" y="2033739"/>
                  <a:pt x="2933714" y="2783330"/>
                  <a:pt x="2933573" y="3532921"/>
                </a:cubicBezTo>
                <a:lnTo>
                  <a:pt x="2933996" y="4404420"/>
                </a:lnTo>
                <a:lnTo>
                  <a:pt x="0" y="4404897"/>
                </a:lnTo>
                <a:close/>
              </a:path>
            </a:pathLst>
          </a:custGeom>
          <a:gradFill flip="none" rotWithShape="1">
            <a:gsLst>
              <a:gs pos="91000">
                <a:srgbClr val="004D6F">
                  <a:alpha val="86000"/>
                </a:srgbClr>
              </a:gs>
              <a:gs pos="1000">
                <a:schemeClr val="bg1">
                  <a:alpha val="3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fr-FR" sz="1500" b="0" i="0" u="none" strike="noStrike" kern="1200" cap="none" spc="0" normalizeH="0" baseline="0" noProof="0" dirty="0">
                <a:ln>
                  <a:noFill/>
                </a:ln>
                <a:solidFill>
                  <a:prstClr val="white"/>
                </a:solidFill>
                <a:effectLst/>
                <a:uLnTx/>
                <a:uFillTx/>
                <a:latin typeface="Times New Roman"/>
                <a:ea typeface="+mn-ea"/>
                <a:cs typeface="+mn-cs"/>
              </a:rPr>
              <a:t> </a:t>
            </a:r>
          </a:p>
        </p:txBody>
      </p:sp>
      <p:sp>
        <p:nvSpPr>
          <p:cNvPr id="7" name="Triangle isocèle 6"/>
          <p:cNvSpPr/>
          <p:nvPr userDrawn="1"/>
        </p:nvSpPr>
        <p:spPr>
          <a:xfrm rot="16200000">
            <a:off x="7319313" y="360681"/>
            <a:ext cx="1872209" cy="1816159"/>
          </a:xfrm>
          <a:prstGeom prst="triangle">
            <a:avLst/>
          </a:prstGeom>
          <a:gradFill flip="none" rotWithShape="1">
            <a:gsLst>
              <a:gs pos="81000">
                <a:srgbClr val="004D6F">
                  <a:alpha val="79000"/>
                </a:srgbClr>
              </a:gs>
              <a:gs pos="5000">
                <a:schemeClr val="bg1">
                  <a:alpha val="3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fr-FR" sz="1500" b="0" i="0" u="none" strike="noStrike" kern="1200" cap="none" spc="0" normalizeH="0" baseline="0" noProof="0" dirty="0">
                <a:ln>
                  <a:noFill/>
                </a:ln>
                <a:solidFill>
                  <a:prstClr val="white"/>
                </a:solidFill>
                <a:effectLst/>
                <a:uLnTx/>
                <a:uFillTx/>
                <a:latin typeface="Times New Roman"/>
                <a:ea typeface="+mn-ea"/>
                <a:cs typeface="+mn-cs"/>
              </a:rPr>
              <a:t> </a:t>
            </a:r>
          </a:p>
        </p:txBody>
      </p:sp>
      <p:pic>
        <p:nvPicPr>
          <p:cNvPr id="8"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4364" y="369890"/>
            <a:ext cx="281781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S:\serv_com\01_CHARTE-INSA-Rennes\2014\08_Modèles-PPT\Triangle-bas.eps"/>
          <p:cNvPicPr>
            <a:picLocks noChangeAspect="1" noChangeArrowheads="1"/>
          </p:cNvPicPr>
          <p:nvPr userDrawn="1"/>
        </p:nvPicPr>
        <p:blipFill>
          <a:blip r:embed="rId3">
            <a:extLst>
              <a:ext uri="{28A0092B-C50C-407E-A947-70E740481C1C}">
                <a14:useLocalDpi xmlns:a14="http://schemas.microsoft.com/office/drawing/2010/main" val="0"/>
              </a:ext>
            </a:extLst>
          </a:blip>
          <a:srcRect b="42645"/>
          <a:stretch>
            <a:fillRect/>
          </a:stretch>
        </p:blipFill>
        <p:spPr bwMode="auto">
          <a:xfrm>
            <a:off x="3419475" y="6353177"/>
            <a:ext cx="20891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re 11"/>
          <p:cNvSpPr txBox="1">
            <a:spLocks/>
          </p:cNvSpPr>
          <p:nvPr userDrawn="1"/>
        </p:nvSpPr>
        <p:spPr>
          <a:xfrm>
            <a:off x="251521" y="6576753"/>
            <a:ext cx="2612925" cy="236799"/>
          </a:xfrm>
          <a:prstGeom prst="rect">
            <a:avLst/>
          </a:prstGeom>
        </p:spPr>
        <p:txBody>
          <a:bodyPr anchor="ctr"/>
          <a:lstStyle>
            <a:lvl1pPr algn="l" defTabSz="914400" rtl="0" eaLnBrk="1" latinLnBrk="0" hangingPunct="1">
              <a:spcBef>
                <a:spcPct val="0"/>
              </a:spcBef>
              <a:buNone/>
              <a:defRPr sz="1050" b="1" i="1" kern="1200" baseline="0">
                <a:solidFill>
                  <a:schemeClr val="tx1"/>
                </a:solidFill>
                <a:latin typeface="Arial" pitchFamily="34" charset="0"/>
                <a:ea typeface="+mj-ea"/>
                <a:cs typeface="Arial" pitchFamily="34" charset="0"/>
              </a:defRPr>
            </a:lvl1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788" b="1" i="1" u="none" strike="noStrike" kern="1200" cap="none" spc="0" normalizeH="0" baseline="0" noProof="0" dirty="0">
                <a:ln>
                  <a:noFill/>
                </a:ln>
                <a:solidFill>
                  <a:srgbClr val="000000"/>
                </a:solidFill>
                <a:effectLst/>
                <a:uLnTx/>
                <a:uFillTx/>
                <a:latin typeface="Arial" pitchFamily="34" charset="0"/>
                <a:ea typeface="+mj-ea"/>
                <a:cs typeface="Arial" pitchFamily="34" charset="0"/>
              </a:rPr>
              <a:t>Machine Learning  - Supervised Approaches – 4A</a:t>
            </a:r>
          </a:p>
        </p:txBody>
      </p:sp>
      <p:sp>
        <p:nvSpPr>
          <p:cNvPr id="11" name="Espace réservé du numéro de diapositive 5"/>
          <p:cNvSpPr>
            <a:spLocks noGrp="1"/>
          </p:cNvSpPr>
          <p:nvPr>
            <p:ph type="sldNum" sz="quarter" idx="10"/>
          </p:nvPr>
        </p:nvSpPr>
        <p:spPr>
          <a:xfrm>
            <a:off x="8228014" y="6570665"/>
            <a:ext cx="915987" cy="242887"/>
          </a:xfrm>
        </p:spPr>
        <p:txBody>
          <a:bodyPr anchor="ctr"/>
          <a:lstStyle>
            <a:lvl1pPr>
              <a:defRPr sz="900">
                <a:solidFill>
                  <a:srgbClr val="898989"/>
                </a:solidFill>
              </a:defRPr>
            </a:lvl1pPr>
          </a:lstStyle>
          <a:p>
            <a:pPr eaLnBrk="0" fontAlgn="base" hangingPunct="0">
              <a:spcBef>
                <a:spcPct val="0"/>
              </a:spcBef>
              <a:spcAft>
                <a:spcPct val="0"/>
              </a:spcAft>
              <a:defRPr/>
            </a:pPr>
            <a:fld id="{6D370CC9-8544-4AAB-8BC6-9D93BA458056}" type="slidenum">
              <a:rPr lang="en-US" altLang="fr-FR" smtClean="0"/>
              <a:pPr eaLnBrk="0" fontAlgn="base" hangingPunct="0">
                <a:spcBef>
                  <a:spcPct val="0"/>
                </a:spcBef>
                <a:spcAft>
                  <a:spcPct val="0"/>
                </a:spcAft>
                <a:defRPr/>
              </a:pPr>
              <a:t>‹N°›</a:t>
            </a:fld>
            <a:endParaRPr lang="en-US" altLang="fr-FR" dirty="0"/>
          </a:p>
        </p:txBody>
      </p:sp>
    </p:spTree>
    <p:extLst>
      <p:ext uri="{BB962C8B-B14F-4D97-AF65-F5344CB8AC3E}">
        <p14:creationId xmlns:p14="http://schemas.microsoft.com/office/powerpoint/2010/main" val="4252109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fr-FR" dirty="0">
                <a:solidFill>
                  <a:schemeClr val="bg1">
                    <a:lumMod val="50000"/>
                  </a:schemeClr>
                </a:solidFill>
              </a:rPr>
              <a:t>M.V. LE LANN</a:t>
            </a:r>
          </a:p>
          <a:p>
            <a:fld id="{27169D6A-BED0-446B-A2AC-7A8F30FE7B75}" type="slidenum">
              <a:rPr lang="fr-FR" smtClean="0"/>
              <a:pPr/>
              <a:t>‹N°›</a:t>
            </a:fld>
            <a:endParaRPr lang="fr-FR" dirty="0"/>
          </a:p>
        </p:txBody>
      </p:sp>
    </p:spTree>
    <p:extLst>
      <p:ext uri="{BB962C8B-B14F-4D97-AF65-F5344CB8AC3E}">
        <p14:creationId xmlns:p14="http://schemas.microsoft.com/office/powerpoint/2010/main" val="1229808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cSld name="Titre et 4 contenus">
    <p:spTree>
      <p:nvGrpSpPr>
        <p:cNvPr id="1" name=""/>
        <p:cNvGrpSpPr/>
        <p:nvPr/>
      </p:nvGrpSpPr>
      <p:grpSpPr>
        <a:xfrm>
          <a:off x="0" y="0"/>
          <a:ext cx="0" cy="0"/>
          <a:chOff x="0" y="0"/>
          <a:chExt cx="0" cy="0"/>
        </a:xfrm>
      </p:grpSpPr>
      <p:sp>
        <p:nvSpPr>
          <p:cNvPr id="2" name="Titre 1"/>
          <p:cNvSpPr>
            <a:spLocks noGrp="1"/>
          </p:cNvSpPr>
          <p:nvPr>
            <p:ph type="title" sz="quarter"/>
          </p:nvPr>
        </p:nvSpPr>
        <p:spPr>
          <a:xfrm>
            <a:off x="1150938" y="214313"/>
            <a:ext cx="7793037" cy="1462087"/>
          </a:xfrm>
        </p:spPr>
        <p:txBody>
          <a:bodyPr/>
          <a:lstStyle/>
          <a:p>
            <a:r>
              <a:rPr lang="fr-FR"/>
              <a:t>Modifiez le style du titre</a:t>
            </a:r>
          </a:p>
        </p:txBody>
      </p:sp>
      <p:sp>
        <p:nvSpPr>
          <p:cNvPr id="3" name="Espace réservé du contenu 2"/>
          <p:cNvSpPr>
            <a:spLocks noGrp="1"/>
          </p:cNvSpPr>
          <p:nvPr>
            <p:ph sz="quarter" idx="1"/>
          </p:nvPr>
        </p:nvSpPr>
        <p:spPr>
          <a:xfrm>
            <a:off x="1182688" y="2017713"/>
            <a:ext cx="3810000" cy="198120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quarter" idx="2"/>
          </p:nvPr>
        </p:nvSpPr>
        <p:spPr>
          <a:xfrm>
            <a:off x="5145088" y="2017713"/>
            <a:ext cx="3810000" cy="198120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contenu 4"/>
          <p:cNvSpPr>
            <a:spLocks noGrp="1"/>
          </p:cNvSpPr>
          <p:nvPr>
            <p:ph sz="quarter" idx="3"/>
          </p:nvPr>
        </p:nvSpPr>
        <p:spPr>
          <a:xfrm>
            <a:off x="1182688" y="4151313"/>
            <a:ext cx="3810000" cy="198120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contenu 5"/>
          <p:cNvSpPr>
            <a:spLocks noGrp="1"/>
          </p:cNvSpPr>
          <p:nvPr>
            <p:ph sz="quarter" idx="4"/>
          </p:nvPr>
        </p:nvSpPr>
        <p:spPr>
          <a:xfrm>
            <a:off x="5145088" y="4151313"/>
            <a:ext cx="3810000" cy="1981200"/>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du numéro de diapositive 5"/>
          <p:cNvSpPr>
            <a:spLocks noGrp="1"/>
          </p:cNvSpPr>
          <p:nvPr>
            <p:ph type="sldNum" sz="quarter" idx="10"/>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fr-FR" dirty="0">
                <a:solidFill>
                  <a:schemeClr val="bg1">
                    <a:lumMod val="50000"/>
                  </a:schemeClr>
                </a:solidFill>
              </a:rPr>
              <a:t>M.V. LE LANN</a:t>
            </a:r>
          </a:p>
          <a:p>
            <a:fld id="{27169D6A-BED0-446B-A2AC-7A8F30FE7B75}" type="slidenum">
              <a:rPr lang="fr-FR" smtClean="0"/>
              <a:pPr/>
              <a:t>‹N°›</a:t>
            </a:fld>
            <a:endParaRPr lang="fr-FR" dirty="0"/>
          </a:p>
        </p:txBody>
      </p:sp>
    </p:spTree>
    <p:extLst>
      <p:ext uri="{BB962C8B-B14F-4D97-AF65-F5344CB8AC3E}">
        <p14:creationId xmlns:p14="http://schemas.microsoft.com/office/powerpoint/2010/main" val="3907755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457200" y="274638"/>
            <a:ext cx="8229600" cy="585152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fr-FR" dirty="0">
                <a:solidFill>
                  <a:schemeClr val="bg1">
                    <a:lumMod val="50000"/>
                  </a:schemeClr>
                </a:solidFill>
              </a:rPr>
              <a:t>M.V. LE LANN</a:t>
            </a:r>
          </a:p>
          <a:p>
            <a:fld id="{27169D6A-BED0-446B-A2AC-7A8F30FE7B75}" type="slidenum">
              <a:rPr lang="fr-FR" smtClean="0"/>
              <a:pPr/>
              <a:t>‹N°›</a:t>
            </a:fld>
            <a:endParaRPr lang="fr-FR" dirty="0"/>
          </a:p>
        </p:txBody>
      </p:sp>
    </p:spTree>
    <p:extLst>
      <p:ext uri="{BB962C8B-B14F-4D97-AF65-F5344CB8AC3E}">
        <p14:creationId xmlns:p14="http://schemas.microsoft.com/office/powerpoint/2010/main" val="2359276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re et tableau">
    <p:spTree>
      <p:nvGrpSpPr>
        <p:cNvPr id="1" name=""/>
        <p:cNvGrpSpPr/>
        <p:nvPr/>
      </p:nvGrpSpPr>
      <p:grpSpPr>
        <a:xfrm>
          <a:off x="0" y="0"/>
          <a:ext cx="0" cy="0"/>
          <a:chOff x="0" y="0"/>
          <a:chExt cx="0" cy="0"/>
        </a:xfrm>
      </p:grpSpPr>
      <p:sp>
        <p:nvSpPr>
          <p:cNvPr id="2" name="Titre 1"/>
          <p:cNvSpPr>
            <a:spLocks noGrp="1"/>
          </p:cNvSpPr>
          <p:nvPr>
            <p:ph type="title"/>
          </p:nvPr>
        </p:nvSpPr>
        <p:spPr>
          <a:xfrm>
            <a:off x="1150938" y="214313"/>
            <a:ext cx="7793037" cy="1462087"/>
          </a:xfrm>
        </p:spPr>
        <p:txBody>
          <a:bodyPr/>
          <a:lstStyle/>
          <a:p>
            <a:r>
              <a:rPr lang="fr-FR"/>
              <a:t>Modifiez le style du titre</a:t>
            </a:r>
          </a:p>
        </p:txBody>
      </p:sp>
      <p:sp>
        <p:nvSpPr>
          <p:cNvPr id="3" name="Espace réservé du tableau 2"/>
          <p:cNvSpPr>
            <a:spLocks noGrp="1"/>
          </p:cNvSpPr>
          <p:nvPr>
            <p:ph type="tbl" idx="1"/>
          </p:nvPr>
        </p:nvSpPr>
        <p:spPr>
          <a:xfrm>
            <a:off x="1182688" y="2017713"/>
            <a:ext cx="7772400" cy="4114800"/>
          </a:xfrm>
        </p:spPr>
        <p:txBody>
          <a:bodyPr/>
          <a:lstStyle/>
          <a:p>
            <a:endParaRPr lang="fr-FR"/>
          </a:p>
        </p:txBody>
      </p:sp>
      <p:sp>
        <p:nvSpPr>
          <p:cNvPr id="7"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fr-FR" dirty="0">
                <a:solidFill>
                  <a:schemeClr val="bg1">
                    <a:lumMod val="50000"/>
                  </a:schemeClr>
                </a:solidFill>
              </a:rPr>
              <a:t>M.V. LE LANN</a:t>
            </a:r>
          </a:p>
          <a:p>
            <a:fld id="{27169D6A-BED0-446B-A2AC-7A8F30FE7B75}" type="slidenum">
              <a:rPr lang="fr-FR" smtClean="0"/>
              <a:pPr/>
              <a:t>‹N°›</a:t>
            </a:fld>
            <a:endParaRPr lang="fr-FR" dirty="0"/>
          </a:p>
        </p:txBody>
      </p:sp>
    </p:spTree>
    <p:extLst>
      <p:ext uri="{BB962C8B-B14F-4D97-AF65-F5344CB8AC3E}">
        <p14:creationId xmlns:p14="http://schemas.microsoft.com/office/powerpoint/2010/main" val="3182624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15" name="Espace réservé du contenu 2"/>
          <p:cNvSpPr>
            <a:spLocks noGrp="1"/>
          </p:cNvSpPr>
          <p:nvPr>
            <p:ph idx="1" hasCustomPrompt="1"/>
          </p:nvPr>
        </p:nvSpPr>
        <p:spPr>
          <a:xfrm>
            <a:off x="261186" y="1124746"/>
            <a:ext cx="8424936" cy="4687739"/>
          </a:xfrm>
          <a:prstGeom prst="rect">
            <a:avLst/>
          </a:prstGeom>
        </p:spPr>
        <p:txBody>
          <a:bodyPr/>
          <a:lstStyle>
            <a:lvl1pPr>
              <a:lnSpc>
                <a:spcPct val="150000"/>
              </a:lnSpc>
              <a:defRPr sz="1200" b="1">
                <a:solidFill>
                  <a:schemeClr val="tx1"/>
                </a:solidFill>
                <a:latin typeface="Arial" pitchFamily="34" charset="0"/>
                <a:cs typeface="Arial" pitchFamily="34" charset="0"/>
              </a:defRPr>
            </a:lvl1pPr>
            <a:lvl2pPr marL="342900" indent="0">
              <a:lnSpc>
                <a:spcPct val="150000"/>
              </a:lnSpc>
              <a:buNone/>
              <a:defRPr sz="1050" baseline="0">
                <a:solidFill>
                  <a:srgbClr val="004D6F"/>
                </a:solidFill>
                <a:latin typeface="Arial" pitchFamily="34" charset="0"/>
                <a:cs typeface="Arial" pitchFamily="34" charset="0"/>
              </a:defRPr>
            </a:lvl2pPr>
            <a:lvl3pPr marL="685800" indent="0">
              <a:lnSpc>
                <a:spcPct val="150000"/>
              </a:lnSpc>
              <a:spcBef>
                <a:spcPts val="1800"/>
              </a:spcBef>
              <a:buNone/>
              <a:defRPr sz="1350">
                <a:solidFill>
                  <a:srgbClr val="587F8E"/>
                </a:solidFill>
                <a:latin typeface="Arial" pitchFamily="34" charset="0"/>
                <a:cs typeface="Arial" pitchFamily="34" charset="0"/>
              </a:defRPr>
            </a:lvl3pPr>
          </a:lstStyle>
          <a:p>
            <a:pPr lvl="0"/>
            <a:r>
              <a:rPr lang="fr-FR" dirty="0"/>
              <a:t>Item 1</a:t>
            </a:r>
          </a:p>
          <a:p>
            <a:pPr lvl="1"/>
            <a:r>
              <a:rPr lang="fr-FR" dirty="0"/>
              <a:t>Sous - item 1.1</a:t>
            </a:r>
          </a:p>
          <a:p>
            <a:pPr lvl="1"/>
            <a:endParaRPr lang="fr-FR" dirty="0"/>
          </a:p>
        </p:txBody>
      </p:sp>
      <p:sp>
        <p:nvSpPr>
          <p:cNvPr id="16" name="Titre 11"/>
          <p:cNvSpPr>
            <a:spLocks noGrp="1"/>
          </p:cNvSpPr>
          <p:nvPr>
            <p:ph type="title" hasCustomPrompt="1"/>
          </p:nvPr>
        </p:nvSpPr>
        <p:spPr>
          <a:xfrm>
            <a:off x="2555776" y="6573878"/>
            <a:ext cx="5652120" cy="239498"/>
          </a:xfrm>
          <a:prstGeom prst="rect">
            <a:avLst/>
          </a:prstGeom>
        </p:spPr>
        <p:txBody>
          <a:bodyPr anchor="ctr">
            <a:noAutofit/>
          </a:bodyPr>
          <a:lstStyle>
            <a:lvl1pPr marL="0" marR="0" indent="0" algn="l" defTabSz="914400" rtl="0" eaLnBrk="0" fontAlgn="base" latinLnBrk="0" hangingPunct="0">
              <a:lnSpc>
                <a:spcPct val="100000"/>
              </a:lnSpc>
              <a:spcBef>
                <a:spcPct val="0"/>
              </a:spcBef>
              <a:spcAft>
                <a:spcPct val="0"/>
              </a:spcAft>
              <a:buClrTx/>
              <a:buSzTx/>
              <a:buFontTx/>
              <a:buNone/>
              <a:tabLst/>
              <a:defRPr sz="788" b="1" i="1" baseline="0">
                <a:solidFill>
                  <a:schemeClr val="tx1"/>
                </a:solidFill>
                <a:latin typeface="Arial" pitchFamily="34" charset="0"/>
                <a:cs typeface="Arial"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788" b="1" i="1" u="none" strike="noStrike" kern="1200" cap="none" spc="0" normalizeH="0" baseline="0" noProof="0" dirty="0">
                <a:ln>
                  <a:noFill/>
                </a:ln>
                <a:solidFill>
                  <a:srgbClr val="000000"/>
                </a:solidFill>
                <a:effectLst/>
                <a:uLnTx/>
                <a:uFillTx/>
                <a:latin typeface="Arial" pitchFamily="34" charset="0"/>
                <a:ea typeface="+mj-ea"/>
                <a:cs typeface="Arial" pitchFamily="34" charset="0"/>
              </a:rPr>
              <a:t>SDBD                   Apprentissage  supervisé                                                                                                  MV Le Lann</a:t>
            </a:r>
            <a:endParaRPr lang="fr-FR" dirty="0"/>
          </a:p>
        </p:txBody>
      </p:sp>
      <p:sp>
        <p:nvSpPr>
          <p:cNvPr id="17" name="Espace réservé du texte 12"/>
          <p:cNvSpPr>
            <a:spLocks noGrp="1"/>
          </p:cNvSpPr>
          <p:nvPr>
            <p:ph type="body" sz="quarter" idx="13" hasCustomPrompt="1"/>
          </p:nvPr>
        </p:nvSpPr>
        <p:spPr>
          <a:xfrm>
            <a:off x="1835697" y="121928"/>
            <a:ext cx="4608512" cy="423109"/>
          </a:xfrm>
          <a:prstGeom prst="rect">
            <a:avLst/>
          </a:prstGeom>
        </p:spPr>
        <p:txBody>
          <a:bodyPr/>
          <a:lstStyle>
            <a:lvl1pPr marL="0" indent="0" algn="r">
              <a:buFontTx/>
              <a:buNone/>
              <a:defRPr sz="1200" b="1" baseline="0">
                <a:solidFill>
                  <a:schemeClr val="tx1"/>
                </a:solidFill>
                <a:latin typeface="Arial" pitchFamily="34" charset="0"/>
                <a:cs typeface="Arial" pitchFamily="34" charset="0"/>
              </a:defRPr>
            </a:lvl1pPr>
          </a:lstStyle>
          <a:p>
            <a:pPr lvl="0"/>
            <a:r>
              <a:rPr lang="fr-FR" dirty="0"/>
              <a:t>Titre de page</a:t>
            </a:r>
          </a:p>
        </p:txBody>
      </p:sp>
      <p:pic>
        <p:nvPicPr>
          <p:cNvPr id="5"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252642" y="221951"/>
            <a:ext cx="1365908" cy="296059"/>
          </a:xfrm>
          <a:prstGeom prst="rect">
            <a:avLst/>
          </a:prstGeom>
          <a:noFill/>
          <a:extLst>
            <a:ext uri="{909E8E84-426E-40DD-AFC4-6F175D3DCCD1}">
              <a14:hiddenFill xmlns:a14="http://schemas.microsoft.com/office/drawing/2010/main">
                <a:solidFill>
                  <a:srgbClr val="FFFFFF"/>
                </a:solidFill>
              </a14:hiddenFill>
            </a:ext>
          </a:extLst>
        </p:spPr>
      </p:pic>
      <p:sp>
        <p:nvSpPr>
          <p:cNvPr id="6" name="Triangle isocèle 10"/>
          <p:cNvSpPr/>
          <p:nvPr userDrawn="1"/>
        </p:nvSpPr>
        <p:spPr>
          <a:xfrm rot="16200000">
            <a:off x="7004518" y="-797387"/>
            <a:ext cx="1342487" cy="2933821"/>
          </a:xfrm>
          <a:custGeom>
            <a:avLst/>
            <a:gdLst>
              <a:gd name="connsiteX0" fmla="*/ 0 w 7304492"/>
              <a:gd name="connsiteY0" fmla="*/ 7085811 h 7085811"/>
              <a:gd name="connsiteX1" fmla="*/ 3652246 w 7304492"/>
              <a:gd name="connsiteY1" fmla="*/ 0 h 7085811"/>
              <a:gd name="connsiteX2" fmla="*/ 7304492 w 7304492"/>
              <a:gd name="connsiteY2" fmla="*/ 7085811 h 7085811"/>
              <a:gd name="connsiteX3" fmla="*/ 0 w 7304492"/>
              <a:gd name="connsiteY3" fmla="*/ 7085811 h 7085811"/>
              <a:gd name="connsiteX0" fmla="*/ 0 w 7304492"/>
              <a:gd name="connsiteY0" fmla="*/ 7085811 h 7085811"/>
              <a:gd name="connsiteX1" fmla="*/ 3652246 w 7304492"/>
              <a:gd name="connsiteY1" fmla="*/ 0 h 7085811"/>
              <a:gd name="connsiteX2" fmla="*/ 4862555 w 7304492"/>
              <a:gd name="connsiteY2" fmla="*/ 2355029 h 7085811"/>
              <a:gd name="connsiteX3" fmla="*/ 7304492 w 7304492"/>
              <a:gd name="connsiteY3" fmla="*/ 7085811 h 7085811"/>
              <a:gd name="connsiteX4" fmla="*/ 0 w 7304492"/>
              <a:gd name="connsiteY4" fmla="*/ 7085811 h 7085811"/>
              <a:gd name="connsiteX0" fmla="*/ 0 w 7304492"/>
              <a:gd name="connsiteY0" fmla="*/ 7085811 h 7092282"/>
              <a:gd name="connsiteX1" fmla="*/ 3652246 w 7304492"/>
              <a:gd name="connsiteY1" fmla="*/ 0 h 7092282"/>
              <a:gd name="connsiteX2" fmla="*/ 4862555 w 7304492"/>
              <a:gd name="connsiteY2" fmla="*/ 2355029 h 7092282"/>
              <a:gd name="connsiteX3" fmla="*/ 7304492 w 7304492"/>
              <a:gd name="connsiteY3" fmla="*/ 7085811 h 7092282"/>
              <a:gd name="connsiteX4" fmla="*/ 4840524 w 7304492"/>
              <a:gd name="connsiteY4" fmla="*/ 7092282 h 7092282"/>
              <a:gd name="connsiteX5" fmla="*/ 0 w 7304492"/>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47730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57148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111136"/>
              <a:gd name="connsiteX1" fmla="*/ 3652246 w 4862555"/>
              <a:gd name="connsiteY1" fmla="*/ 0 h 7111136"/>
              <a:gd name="connsiteX2" fmla="*/ 4862555 w 4862555"/>
              <a:gd name="connsiteY2" fmla="*/ 2355029 h 7111136"/>
              <a:gd name="connsiteX3" fmla="*/ 4857148 w 4862555"/>
              <a:gd name="connsiteY3" fmla="*/ 4794303 h 7111136"/>
              <a:gd name="connsiteX4" fmla="*/ 4859360 w 4862555"/>
              <a:gd name="connsiteY4" fmla="*/ 7111136 h 7111136"/>
              <a:gd name="connsiteX5" fmla="*/ 0 w 4862555"/>
              <a:gd name="connsiteY5" fmla="*/ 7085811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4303 h 7111136"/>
              <a:gd name="connsiteX4" fmla="*/ 4873486 w 4876681"/>
              <a:gd name="connsiteY4" fmla="*/ 7111136 h 7111136"/>
              <a:gd name="connsiteX5" fmla="*/ 0 w 4876681"/>
              <a:gd name="connsiteY5" fmla="*/ 7104665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9016 h 7111136"/>
              <a:gd name="connsiteX4" fmla="*/ 4873486 w 4876681"/>
              <a:gd name="connsiteY4" fmla="*/ 7111136 h 7111136"/>
              <a:gd name="connsiteX5" fmla="*/ 0 w 4876681"/>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73486"/>
              <a:gd name="connsiteY0" fmla="*/ 7104665 h 7111136"/>
              <a:gd name="connsiteX1" fmla="*/ 3666372 w 4873486"/>
              <a:gd name="connsiteY1" fmla="*/ 0 h 7111136"/>
              <a:gd name="connsiteX2" fmla="*/ 4871972 w 4873486"/>
              <a:gd name="connsiteY2" fmla="*/ 2326748 h 7111136"/>
              <a:gd name="connsiteX3" fmla="*/ 4871274 w 4873486"/>
              <a:gd name="connsiteY3" fmla="*/ 4799016 h 7111136"/>
              <a:gd name="connsiteX4" fmla="*/ 4873486 w 4873486"/>
              <a:gd name="connsiteY4" fmla="*/ 7111136 h 7111136"/>
              <a:gd name="connsiteX5" fmla="*/ 0 w 4873486"/>
              <a:gd name="connsiteY5" fmla="*/ 7104665 h 7111136"/>
              <a:gd name="connsiteX0" fmla="*/ 0 w 4875163"/>
              <a:gd name="connsiteY0" fmla="*/ 7104665 h 7111136"/>
              <a:gd name="connsiteX1" fmla="*/ 3666372 w 4875163"/>
              <a:gd name="connsiteY1" fmla="*/ 0 h 7111136"/>
              <a:gd name="connsiteX2" fmla="*/ 4871972 w 4875163"/>
              <a:gd name="connsiteY2" fmla="*/ 2326748 h 7111136"/>
              <a:gd name="connsiteX3" fmla="*/ 4871274 w 4875163"/>
              <a:gd name="connsiteY3" fmla="*/ 4799016 h 7111136"/>
              <a:gd name="connsiteX4" fmla="*/ 4873486 w 4875163"/>
              <a:gd name="connsiteY4" fmla="*/ 7111136 h 7111136"/>
              <a:gd name="connsiteX5" fmla="*/ 0 w 4875163"/>
              <a:gd name="connsiteY5" fmla="*/ 7104665 h 7111136"/>
              <a:gd name="connsiteX0" fmla="*/ 0 w 4984444"/>
              <a:gd name="connsiteY0" fmla="*/ 7104665 h 7111136"/>
              <a:gd name="connsiteX1" fmla="*/ 3666372 w 4984444"/>
              <a:gd name="connsiteY1" fmla="*/ 0 h 7111136"/>
              <a:gd name="connsiteX2" fmla="*/ 4871972 w 4984444"/>
              <a:gd name="connsiteY2" fmla="*/ 2326748 h 7111136"/>
              <a:gd name="connsiteX3" fmla="*/ 4984287 w 4984444"/>
              <a:gd name="connsiteY3" fmla="*/ 4817872 h 7111136"/>
              <a:gd name="connsiteX4" fmla="*/ 4873486 w 4984444"/>
              <a:gd name="connsiteY4" fmla="*/ 7111136 h 7111136"/>
              <a:gd name="connsiteX5" fmla="*/ 0 w 4984444"/>
              <a:gd name="connsiteY5" fmla="*/ 7104665 h 7111136"/>
              <a:gd name="connsiteX0" fmla="*/ 0 w 4875164"/>
              <a:gd name="connsiteY0" fmla="*/ 7104665 h 7111136"/>
              <a:gd name="connsiteX1" fmla="*/ 3666372 w 4875164"/>
              <a:gd name="connsiteY1" fmla="*/ 0 h 7111136"/>
              <a:gd name="connsiteX2" fmla="*/ 4871972 w 4875164"/>
              <a:gd name="connsiteY2" fmla="*/ 2326748 h 7111136"/>
              <a:gd name="connsiteX3" fmla="*/ 4871276 w 4875164"/>
              <a:gd name="connsiteY3" fmla="*/ 4836728 h 7111136"/>
              <a:gd name="connsiteX4" fmla="*/ 4873486 w 4875164"/>
              <a:gd name="connsiteY4" fmla="*/ 7111136 h 7111136"/>
              <a:gd name="connsiteX5" fmla="*/ 0 w 4875164"/>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871276 w 4873486"/>
              <a:gd name="connsiteY3" fmla="*/ 4836728 h 7111136"/>
              <a:gd name="connsiteX4" fmla="*/ 4873486 w 4873486"/>
              <a:gd name="connsiteY4" fmla="*/ 7111136 h 7111136"/>
              <a:gd name="connsiteX5" fmla="*/ 0 w 4873486"/>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719025 w 4873486"/>
              <a:gd name="connsiteY3" fmla="*/ 4693853 h 7111136"/>
              <a:gd name="connsiteX4" fmla="*/ 4873486 w 4873486"/>
              <a:gd name="connsiteY4" fmla="*/ 7111136 h 7111136"/>
              <a:gd name="connsiteX5" fmla="*/ 0 w 4873486"/>
              <a:gd name="connsiteY5" fmla="*/ 7104665 h 7111136"/>
              <a:gd name="connsiteX0" fmla="*/ 0 w 4720435"/>
              <a:gd name="connsiteY0" fmla="*/ 7104665 h 7104665"/>
              <a:gd name="connsiteX1" fmla="*/ 3666372 w 4720435"/>
              <a:gd name="connsiteY1" fmla="*/ 0 h 7104665"/>
              <a:gd name="connsiteX2" fmla="*/ 4710205 w 4720435"/>
              <a:gd name="connsiteY2" fmla="*/ 2021948 h 7104665"/>
              <a:gd name="connsiteX3" fmla="*/ 4719025 w 4720435"/>
              <a:gd name="connsiteY3" fmla="*/ 4693853 h 7104665"/>
              <a:gd name="connsiteX4" fmla="*/ 4711719 w 4720435"/>
              <a:gd name="connsiteY4" fmla="*/ 5606186 h 7104665"/>
              <a:gd name="connsiteX5" fmla="*/ 0 w 4720435"/>
              <a:gd name="connsiteY5" fmla="*/ 7104665 h 7104665"/>
              <a:gd name="connsiteX0" fmla="*/ 0 w 3940147"/>
              <a:gd name="connsiteY0" fmla="*/ 5571143 h 5606186"/>
              <a:gd name="connsiteX1" fmla="*/ 2886084 w 3940147"/>
              <a:gd name="connsiteY1" fmla="*/ 0 h 5606186"/>
              <a:gd name="connsiteX2" fmla="*/ 3929917 w 3940147"/>
              <a:gd name="connsiteY2" fmla="*/ 2021948 h 5606186"/>
              <a:gd name="connsiteX3" fmla="*/ 3938737 w 3940147"/>
              <a:gd name="connsiteY3" fmla="*/ 4693853 h 5606186"/>
              <a:gd name="connsiteX4" fmla="*/ 3931431 w 3940147"/>
              <a:gd name="connsiteY4" fmla="*/ 5606186 h 5606186"/>
              <a:gd name="connsiteX5" fmla="*/ 0 w 3940147"/>
              <a:gd name="connsiteY5" fmla="*/ 5571143 h 5606186"/>
              <a:gd name="connsiteX0" fmla="*/ 0 w 3939313"/>
              <a:gd name="connsiteY0" fmla="*/ 5571143 h 5606186"/>
              <a:gd name="connsiteX1" fmla="*/ 2886084 w 3939313"/>
              <a:gd name="connsiteY1" fmla="*/ 0 h 5606186"/>
              <a:gd name="connsiteX2" fmla="*/ 3910886 w 3939313"/>
              <a:gd name="connsiteY2" fmla="*/ 2002898 h 5606186"/>
              <a:gd name="connsiteX3" fmla="*/ 3938737 w 3939313"/>
              <a:gd name="connsiteY3" fmla="*/ 4693853 h 5606186"/>
              <a:gd name="connsiteX4" fmla="*/ 3931431 w 3939313"/>
              <a:gd name="connsiteY4" fmla="*/ 5606186 h 5606186"/>
              <a:gd name="connsiteX5" fmla="*/ 0 w 3939313"/>
              <a:gd name="connsiteY5" fmla="*/ 5571143 h 5606186"/>
              <a:gd name="connsiteX0" fmla="*/ 0 w 3931431"/>
              <a:gd name="connsiteY0" fmla="*/ 5571143 h 5606186"/>
              <a:gd name="connsiteX1" fmla="*/ 2886084 w 3931431"/>
              <a:gd name="connsiteY1" fmla="*/ 0 h 5606186"/>
              <a:gd name="connsiteX2" fmla="*/ 3910886 w 3931431"/>
              <a:gd name="connsiteY2" fmla="*/ 2002898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12966"/>
              <a:gd name="connsiteY0" fmla="*/ 5571143 h 5609320"/>
              <a:gd name="connsiteX1" fmla="*/ 2886084 w 3912966"/>
              <a:gd name="connsiteY1" fmla="*/ 0 h 5609320"/>
              <a:gd name="connsiteX2" fmla="*/ 3910886 w 3912966"/>
              <a:gd name="connsiteY2" fmla="*/ 2012295 h 5609320"/>
              <a:gd name="connsiteX3" fmla="*/ 3910192 w 3912966"/>
              <a:gd name="connsiteY3" fmla="*/ 4703381 h 5609320"/>
              <a:gd name="connsiteX4" fmla="*/ 3868863 w 3912966"/>
              <a:gd name="connsiteY4" fmla="*/ 5609320 h 5609320"/>
              <a:gd name="connsiteX5" fmla="*/ 0 w 3912966"/>
              <a:gd name="connsiteY5" fmla="*/ 5571143 h 5609320"/>
              <a:gd name="connsiteX0" fmla="*/ 0 w 3915790"/>
              <a:gd name="connsiteY0" fmla="*/ 5571143 h 5593663"/>
              <a:gd name="connsiteX1" fmla="*/ 2886084 w 3915790"/>
              <a:gd name="connsiteY1" fmla="*/ 0 h 5593663"/>
              <a:gd name="connsiteX2" fmla="*/ 3910886 w 3915790"/>
              <a:gd name="connsiteY2" fmla="*/ 2012295 h 5593663"/>
              <a:gd name="connsiteX3" fmla="*/ 3910192 w 3915790"/>
              <a:gd name="connsiteY3" fmla="*/ 4703381 h 5593663"/>
              <a:gd name="connsiteX4" fmla="*/ 3915790 w 3915790"/>
              <a:gd name="connsiteY4" fmla="*/ 5593663 h 5593663"/>
              <a:gd name="connsiteX5" fmla="*/ 0 w 3915790"/>
              <a:gd name="connsiteY5" fmla="*/ 5571143 h 5593663"/>
              <a:gd name="connsiteX0" fmla="*/ 0 w 3916271"/>
              <a:gd name="connsiteY0" fmla="*/ 5571143 h 5593663"/>
              <a:gd name="connsiteX1" fmla="*/ 2886084 w 3916271"/>
              <a:gd name="connsiteY1" fmla="*/ 0 h 5593663"/>
              <a:gd name="connsiteX2" fmla="*/ 3910886 w 3916271"/>
              <a:gd name="connsiteY2" fmla="*/ 2012295 h 5593663"/>
              <a:gd name="connsiteX3" fmla="*/ 3910192 w 3916271"/>
              <a:gd name="connsiteY3" fmla="*/ 4703381 h 5593663"/>
              <a:gd name="connsiteX4" fmla="*/ 3915790 w 3916271"/>
              <a:gd name="connsiteY4" fmla="*/ 5593663 h 5593663"/>
              <a:gd name="connsiteX5" fmla="*/ 0 w 3916271"/>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4148574 h 4171094"/>
              <a:gd name="connsiteX1" fmla="*/ 2153516 w 3919583"/>
              <a:gd name="connsiteY1" fmla="*/ 0 h 4171094"/>
              <a:gd name="connsiteX2" fmla="*/ 3914014 w 3919583"/>
              <a:gd name="connsiteY2" fmla="*/ 602252 h 4171094"/>
              <a:gd name="connsiteX3" fmla="*/ 3919583 w 3919583"/>
              <a:gd name="connsiteY3" fmla="*/ 3265161 h 4171094"/>
              <a:gd name="connsiteX4" fmla="*/ 3915790 w 3919583"/>
              <a:gd name="connsiteY4" fmla="*/ 4171094 h 4171094"/>
              <a:gd name="connsiteX5" fmla="*/ 0 w 3919583"/>
              <a:gd name="connsiteY5" fmla="*/ 4148574 h 4171094"/>
              <a:gd name="connsiteX0" fmla="*/ 0 w 3919583"/>
              <a:gd name="connsiteY0" fmla="*/ 4148574 h 4171094"/>
              <a:gd name="connsiteX1" fmla="*/ 2153516 w 3919583"/>
              <a:gd name="connsiteY1" fmla="*/ 0 h 4171094"/>
              <a:gd name="connsiteX2" fmla="*/ 2170505 w 3919583"/>
              <a:gd name="connsiteY2" fmla="*/ 1892836 h 4171094"/>
              <a:gd name="connsiteX3" fmla="*/ 3919583 w 3919583"/>
              <a:gd name="connsiteY3" fmla="*/ 3265161 h 4171094"/>
              <a:gd name="connsiteX4" fmla="*/ 3915790 w 3919583"/>
              <a:gd name="connsiteY4" fmla="*/ 4171094 h 4171094"/>
              <a:gd name="connsiteX5" fmla="*/ 0 w 3919583"/>
              <a:gd name="connsiteY5" fmla="*/ 4148574 h 4171094"/>
              <a:gd name="connsiteX0" fmla="*/ 0 w 3915793"/>
              <a:gd name="connsiteY0" fmla="*/ 4148574 h 4171094"/>
              <a:gd name="connsiteX1" fmla="*/ 2153516 w 3915793"/>
              <a:gd name="connsiteY1" fmla="*/ 0 h 4171094"/>
              <a:gd name="connsiteX2" fmla="*/ 2170505 w 3915793"/>
              <a:gd name="connsiteY2" fmla="*/ 1892836 h 4171094"/>
              <a:gd name="connsiteX3" fmla="*/ 2190725 w 3915793"/>
              <a:gd name="connsiteY3" fmla="*/ 3265165 h 4171094"/>
              <a:gd name="connsiteX4" fmla="*/ 3915790 w 3915793"/>
              <a:gd name="connsiteY4" fmla="*/ 4171094 h 4171094"/>
              <a:gd name="connsiteX5" fmla="*/ 0 w 3915793"/>
              <a:gd name="connsiteY5" fmla="*/ 4148574 h 4171094"/>
              <a:gd name="connsiteX0" fmla="*/ 0 w 3963302"/>
              <a:gd name="connsiteY0" fmla="*/ 4148574 h 4171094"/>
              <a:gd name="connsiteX1" fmla="*/ 2153516 w 3963302"/>
              <a:gd name="connsiteY1" fmla="*/ 0 h 4171094"/>
              <a:gd name="connsiteX2" fmla="*/ 2170505 w 3963302"/>
              <a:gd name="connsiteY2" fmla="*/ 1892836 h 4171094"/>
              <a:gd name="connsiteX3" fmla="*/ 3915790 w 3963302"/>
              <a:gd name="connsiteY3" fmla="*/ 4171094 h 4171094"/>
              <a:gd name="connsiteX4" fmla="*/ 0 w 3963302"/>
              <a:gd name="connsiteY4" fmla="*/ 4148574 h 4171094"/>
              <a:gd name="connsiteX0" fmla="*/ 0 w 3971475"/>
              <a:gd name="connsiteY0" fmla="*/ 4148574 h 4171094"/>
              <a:gd name="connsiteX1" fmla="*/ 2153516 w 3971475"/>
              <a:gd name="connsiteY1" fmla="*/ 0 h 4171094"/>
              <a:gd name="connsiteX2" fmla="*/ 3915790 w 3971475"/>
              <a:gd name="connsiteY2" fmla="*/ 4171094 h 4171094"/>
              <a:gd name="connsiteX3" fmla="*/ 0 w 3971475"/>
              <a:gd name="connsiteY3" fmla="*/ 4148574 h 4171094"/>
              <a:gd name="connsiteX0" fmla="*/ 0 w 2530710"/>
              <a:gd name="connsiteY0" fmla="*/ 4148574 h 4171098"/>
              <a:gd name="connsiteX1" fmla="*/ 2153516 w 2530710"/>
              <a:gd name="connsiteY1" fmla="*/ 0 h 4171098"/>
              <a:gd name="connsiteX2" fmla="*/ 2128327 w 2530710"/>
              <a:gd name="connsiteY2" fmla="*/ 4171098 h 4171098"/>
              <a:gd name="connsiteX3" fmla="*/ 0 w 2530710"/>
              <a:gd name="connsiteY3" fmla="*/ 4148574 h 4171098"/>
              <a:gd name="connsiteX0" fmla="*/ 0 w 2438750"/>
              <a:gd name="connsiteY0" fmla="*/ 4148574 h 4171098"/>
              <a:gd name="connsiteX1" fmla="*/ 2153516 w 2438750"/>
              <a:gd name="connsiteY1" fmla="*/ 0 h 4171098"/>
              <a:gd name="connsiteX2" fmla="*/ 2128327 w 2438750"/>
              <a:gd name="connsiteY2" fmla="*/ 4171098 h 4171098"/>
              <a:gd name="connsiteX3" fmla="*/ 0 w 2438750"/>
              <a:gd name="connsiteY3" fmla="*/ 4148574 h 4171098"/>
              <a:gd name="connsiteX0" fmla="*/ 0 w 2153516"/>
              <a:gd name="connsiteY0" fmla="*/ 4148574 h 4171098"/>
              <a:gd name="connsiteX1" fmla="*/ 2153516 w 2153516"/>
              <a:gd name="connsiteY1" fmla="*/ 0 h 4171098"/>
              <a:gd name="connsiteX2" fmla="*/ 2128327 w 2153516"/>
              <a:gd name="connsiteY2" fmla="*/ 4171098 h 4171098"/>
              <a:gd name="connsiteX3" fmla="*/ 0 w 2153516"/>
              <a:gd name="connsiteY3" fmla="*/ 4148574 h 4171098"/>
              <a:gd name="connsiteX0" fmla="*/ 0 w 2155023"/>
              <a:gd name="connsiteY0" fmla="*/ 4148574 h 4171098"/>
              <a:gd name="connsiteX1" fmla="*/ 2153516 w 2155023"/>
              <a:gd name="connsiteY1" fmla="*/ 0 h 4171098"/>
              <a:gd name="connsiteX2" fmla="*/ 2128327 w 2155023"/>
              <a:gd name="connsiteY2" fmla="*/ 4171098 h 4171098"/>
              <a:gd name="connsiteX3" fmla="*/ 0 w 2155023"/>
              <a:gd name="connsiteY3" fmla="*/ 4148574 h 4171098"/>
              <a:gd name="connsiteX0" fmla="*/ 0 w 2161634"/>
              <a:gd name="connsiteY0" fmla="*/ 4148574 h 4171098"/>
              <a:gd name="connsiteX1" fmla="*/ 2153516 w 2161634"/>
              <a:gd name="connsiteY1" fmla="*/ 0 h 4171098"/>
              <a:gd name="connsiteX2" fmla="*/ 2157630 w 2161634"/>
              <a:gd name="connsiteY2" fmla="*/ 4171098 h 4171098"/>
              <a:gd name="connsiteX3" fmla="*/ 0 w 2161634"/>
              <a:gd name="connsiteY3" fmla="*/ 4148574 h 4171098"/>
              <a:gd name="connsiteX0" fmla="*/ 0 w 2161634"/>
              <a:gd name="connsiteY0" fmla="*/ 4163240 h 4171098"/>
              <a:gd name="connsiteX1" fmla="*/ 2153516 w 2161634"/>
              <a:gd name="connsiteY1" fmla="*/ 0 h 4171098"/>
              <a:gd name="connsiteX2" fmla="*/ 2157630 w 2161634"/>
              <a:gd name="connsiteY2" fmla="*/ 4171098 h 4171098"/>
              <a:gd name="connsiteX3" fmla="*/ 0 w 2161634"/>
              <a:gd name="connsiteY3" fmla="*/ 4163240 h 4171098"/>
              <a:gd name="connsiteX0" fmla="*/ 0 w 2168034"/>
              <a:gd name="connsiteY0" fmla="*/ 4174397 h 4182255"/>
              <a:gd name="connsiteX1" fmla="*/ 2164660 w 2168034"/>
              <a:gd name="connsiteY1" fmla="*/ 0 h 4182255"/>
              <a:gd name="connsiteX2" fmla="*/ 2157630 w 2168034"/>
              <a:gd name="connsiteY2" fmla="*/ 4182255 h 4182255"/>
              <a:gd name="connsiteX3" fmla="*/ 0 w 2168034"/>
              <a:gd name="connsiteY3" fmla="*/ 4174397 h 4182255"/>
              <a:gd name="connsiteX0" fmla="*/ 0 w 2164660"/>
              <a:gd name="connsiteY0" fmla="*/ 4174397 h 4182255"/>
              <a:gd name="connsiteX1" fmla="*/ 2164660 w 2164660"/>
              <a:gd name="connsiteY1" fmla="*/ 0 h 4182255"/>
              <a:gd name="connsiteX2" fmla="*/ 2157630 w 2164660"/>
              <a:gd name="connsiteY2" fmla="*/ 4182255 h 4182255"/>
              <a:gd name="connsiteX3" fmla="*/ 0 w 2164660"/>
              <a:gd name="connsiteY3" fmla="*/ 4174397 h 4182255"/>
              <a:gd name="connsiteX0" fmla="*/ 0 w 2166133"/>
              <a:gd name="connsiteY0" fmla="*/ 4174397 h 4182255"/>
              <a:gd name="connsiteX1" fmla="*/ 2164660 w 2166133"/>
              <a:gd name="connsiteY1" fmla="*/ 0 h 4182255"/>
              <a:gd name="connsiteX2" fmla="*/ 2163203 w 2166133"/>
              <a:gd name="connsiteY2" fmla="*/ 4182255 h 4182255"/>
              <a:gd name="connsiteX3" fmla="*/ 0 w 2166133"/>
              <a:gd name="connsiteY3" fmla="*/ 4174397 h 4182255"/>
              <a:gd name="connsiteX0" fmla="*/ 0 w 2164660"/>
              <a:gd name="connsiteY0" fmla="*/ 4174397 h 4182255"/>
              <a:gd name="connsiteX1" fmla="*/ 2164660 w 2164660"/>
              <a:gd name="connsiteY1" fmla="*/ 0 h 4182255"/>
              <a:gd name="connsiteX2" fmla="*/ 2163203 w 2164660"/>
              <a:gd name="connsiteY2" fmla="*/ 4182255 h 4182255"/>
              <a:gd name="connsiteX3" fmla="*/ 0 w 2164660"/>
              <a:gd name="connsiteY3" fmla="*/ 4174397 h 4182255"/>
              <a:gd name="connsiteX0" fmla="*/ 0 w 2164660"/>
              <a:gd name="connsiteY0" fmla="*/ 4174397 h 4187832"/>
              <a:gd name="connsiteX1" fmla="*/ 2164660 w 2164660"/>
              <a:gd name="connsiteY1" fmla="*/ 0 h 4187832"/>
              <a:gd name="connsiteX2" fmla="*/ 2163203 w 2164660"/>
              <a:gd name="connsiteY2" fmla="*/ 4187832 h 4187832"/>
              <a:gd name="connsiteX3" fmla="*/ 0 w 2164660"/>
              <a:gd name="connsiteY3" fmla="*/ 4174397 h 4187832"/>
              <a:gd name="connsiteX0" fmla="*/ 0 w 2165734"/>
              <a:gd name="connsiteY0" fmla="*/ 4174397 h 4187832"/>
              <a:gd name="connsiteX1" fmla="*/ 2164660 w 2165734"/>
              <a:gd name="connsiteY1" fmla="*/ 0 h 4187832"/>
              <a:gd name="connsiteX2" fmla="*/ 2163203 w 2165734"/>
              <a:gd name="connsiteY2" fmla="*/ 4187832 h 4187832"/>
              <a:gd name="connsiteX3" fmla="*/ 0 w 2165734"/>
              <a:gd name="connsiteY3" fmla="*/ 4174397 h 4187832"/>
            </a:gdLst>
            <a:ahLst/>
            <a:cxnLst>
              <a:cxn ang="0">
                <a:pos x="connsiteX0" y="connsiteY0"/>
              </a:cxn>
              <a:cxn ang="0">
                <a:pos x="connsiteX1" y="connsiteY1"/>
              </a:cxn>
              <a:cxn ang="0">
                <a:pos x="connsiteX2" y="connsiteY2"/>
              </a:cxn>
              <a:cxn ang="0">
                <a:pos x="connsiteX3" y="connsiteY3"/>
              </a:cxn>
            </a:cxnLst>
            <a:rect l="l" t="t" r="r" b="b"/>
            <a:pathLst>
              <a:path w="2165734" h="4187832">
                <a:moveTo>
                  <a:pt x="0" y="4174397"/>
                </a:moveTo>
                <a:lnTo>
                  <a:pt x="2164660" y="0"/>
                </a:lnTo>
                <a:cubicBezTo>
                  <a:pt x="2167064" y="1400325"/>
                  <a:pt x="2164923" y="2810636"/>
                  <a:pt x="2163203" y="4187832"/>
                </a:cubicBezTo>
                <a:lnTo>
                  <a:pt x="0" y="4174397"/>
                </a:lnTo>
                <a:close/>
              </a:path>
            </a:pathLst>
          </a:custGeom>
          <a:gradFill flip="none" rotWithShape="1">
            <a:gsLst>
              <a:gs pos="91000">
                <a:srgbClr val="004D6F">
                  <a:alpha val="53000"/>
                </a:srgbClr>
              </a:gs>
              <a:gs pos="1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1350" b="0" i="0" u="none" strike="noStrike" kern="1200" cap="none" spc="0" normalizeH="0" baseline="0" noProof="0" dirty="0">
                <a:ln>
                  <a:noFill/>
                </a:ln>
                <a:solidFill>
                  <a:srgbClr val="FFFFFF"/>
                </a:solidFill>
                <a:effectLst/>
                <a:uLnTx/>
                <a:uFillTx/>
                <a:latin typeface="Times New Roman"/>
                <a:ea typeface="+mn-ea"/>
                <a:cs typeface="+mn-cs"/>
              </a:rPr>
              <a:t> </a:t>
            </a:r>
          </a:p>
        </p:txBody>
      </p:sp>
      <p:sp>
        <p:nvSpPr>
          <p:cNvPr id="7" name="Triangle isocèle 7"/>
          <p:cNvSpPr/>
          <p:nvPr userDrawn="1"/>
        </p:nvSpPr>
        <p:spPr>
          <a:xfrm rot="16200000">
            <a:off x="8415065" y="-184611"/>
            <a:ext cx="542117" cy="917174"/>
          </a:xfrm>
          <a:custGeom>
            <a:avLst/>
            <a:gdLst>
              <a:gd name="connsiteX0" fmla="*/ 0 w 4540840"/>
              <a:gd name="connsiteY0" fmla="*/ 4404897 h 4404897"/>
              <a:gd name="connsiteX1" fmla="*/ 2270420 w 4540840"/>
              <a:gd name="connsiteY1" fmla="*/ 0 h 4404897"/>
              <a:gd name="connsiteX2" fmla="*/ 4540840 w 4540840"/>
              <a:gd name="connsiteY2" fmla="*/ 4404897 h 4404897"/>
              <a:gd name="connsiteX3" fmla="*/ 0 w 4540840"/>
              <a:gd name="connsiteY3"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0 w 4540840"/>
              <a:gd name="connsiteY4"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2933996 w 4540840"/>
              <a:gd name="connsiteY4" fmla="*/ 4404420 h 4404897"/>
              <a:gd name="connsiteX5" fmla="*/ 0 w 4540840"/>
              <a:gd name="connsiteY5" fmla="*/ 4404897 h 4404897"/>
              <a:gd name="connsiteX0" fmla="*/ 0 w 2933997"/>
              <a:gd name="connsiteY0" fmla="*/ 4404897 h 4404897"/>
              <a:gd name="connsiteX1" fmla="*/ 2270420 w 2933997"/>
              <a:gd name="connsiteY1" fmla="*/ 0 h 4404897"/>
              <a:gd name="connsiteX2" fmla="*/ 2933997 w 2933997"/>
              <a:gd name="connsiteY2" fmla="*/ 1284148 h 4404897"/>
              <a:gd name="connsiteX3" fmla="*/ 2933573 w 2933997"/>
              <a:gd name="connsiteY3" fmla="*/ 3532921 h 4404897"/>
              <a:gd name="connsiteX4" fmla="*/ 2933996 w 2933997"/>
              <a:gd name="connsiteY4" fmla="*/ 4404420 h 4404897"/>
              <a:gd name="connsiteX5" fmla="*/ 0 w 2933997"/>
              <a:gd name="connsiteY5" fmla="*/ 4404897 h 44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997" h="4404897">
                <a:moveTo>
                  <a:pt x="0" y="4404897"/>
                </a:moveTo>
                <a:lnTo>
                  <a:pt x="2270420" y="0"/>
                </a:lnTo>
                <a:cubicBezTo>
                  <a:pt x="2493183" y="426477"/>
                  <a:pt x="2711234" y="857671"/>
                  <a:pt x="2933997" y="1284148"/>
                </a:cubicBezTo>
                <a:cubicBezTo>
                  <a:pt x="2933856" y="2033739"/>
                  <a:pt x="2933714" y="2783330"/>
                  <a:pt x="2933573" y="3532921"/>
                </a:cubicBezTo>
                <a:lnTo>
                  <a:pt x="2933996" y="4404420"/>
                </a:lnTo>
                <a:lnTo>
                  <a:pt x="0" y="4404897"/>
                </a:lnTo>
                <a:close/>
              </a:path>
            </a:pathLst>
          </a:custGeom>
          <a:gradFill flip="none" rotWithShape="1">
            <a:gsLst>
              <a:gs pos="91000">
                <a:srgbClr val="004D6F">
                  <a:alpha val="63000"/>
                </a:srgbClr>
              </a:gs>
              <a:gs pos="1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1350" b="0" i="0" u="none" strike="noStrike" kern="1200" cap="none" spc="0" normalizeH="0" baseline="0" noProof="0" dirty="0">
                <a:ln>
                  <a:noFill/>
                </a:ln>
                <a:solidFill>
                  <a:srgbClr val="FFFFFF"/>
                </a:solidFill>
                <a:effectLst/>
                <a:uLnTx/>
                <a:uFillTx/>
                <a:latin typeface="Times New Roman"/>
                <a:ea typeface="+mn-ea"/>
                <a:cs typeface="+mn-cs"/>
              </a:rPr>
              <a:t> </a:t>
            </a:r>
          </a:p>
        </p:txBody>
      </p:sp>
      <p:sp>
        <p:nvSpPr>
          <p:cNvPr id="8" name="Triangle isocèle 7"/>
          <p:cNvSpPr/>
          <p:nvPr userDrawn="1"/>
        </p:nvSpPr>
        <p:spPr>
          <a:xfrm rot="16200000">
            <a:off x="8490798" y="9747"/>
            <a:ext cx="623545" cy="684275"/>
          </a:xfrm>
          <a:prstGeom prst="triangle">
            <a:avLst/>
          </a:prstGeom>
          <a:gradFill flip="none" rotWithShape="1">
            <a:gsLst>
              <a:gs pos="81000">
                <a:srgbClr val="004D6F">
                  <a:alpha val="48000"/>
                </a:srgbClr>
              </a:gs>
              <a:gs pos="27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1350" b="0" i="0" u="none" strike="noStrike" kern="1200" cap="none" spc="0" normalizeH="0" baseline="0" noProof="0" dirty="0">
                <a:ln>
                  <a:noFill/>
                </a:ln>
                <a:solidFill>
                  <a:srgbClr val="FFFFFF"/>
                </a:solidFill>
                <a:effectLst/>
                <a:uLnTx/>
                <a:uFillTx/>
                <a:latin typeface="Times New Roman"/>
                <a:ea typeface="+mn-ea"/>
                <a:cs typeface="+mn-cs"/>
              </a:rPr>
              <a:t> </a:t>
            </a:r>
          </a:p>
        </p:txBody>
      </p:sp>
      <p:pic>
        <p:nvPicPr>
          <p:cNvPr id="9" name="Picture 4" descr="S:\serv_com\01_CHARTE-INSA-Rennes\2014\08_Modèles-PPT\Triangle-bas.eps"/>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42646"/>
          <a:stretch/>
        </p:blipFill>
        <p:spPr bwMode="auto">
          <a:xfrm>
            <a:off x="1619672" y="6614552"/>
            <a:ext cx="1008113" cy="243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8636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apositive de titre">
    <p:spTree>
      <p:nvGrpSpPr>
        <p:cNvPr id="1" name=""/>
        <p:cNvGrpSpPr/>
        <p:nvPr/>
      </p:nvGrpSpPr>
      <p:grpSpPr>
        <a:xfrm>
          <a:off x="0" y="0"/>
          <a:ext cx="0" cy="0"/>
          <a:chOff x="0" y="0"/>
          <a:chExt cx="0" cy="0"/>
        </a:xfrm>
      </p:grpSpPr>
      <p:grpSp>
        <p:nvGrpSpPr>
          <p:cNvPr id="13" name="Groupe 12"/>
          <p:cNvGrpSpPr/>
          <p:nvPr/>
        </p:nvGrpSpPr>
        <p:grpSpPr>
          <a:xfrm>
            <a:off x="-1" y="868398"/>
            <a:ext cx="4355976" cy="4633217"/>
            <a:chOff x="-1" y="868398"/>
            <a:chExt cx="4355976" cy="4633217"/>
          </a:xfrm>
        </p:grpSpPr>
        <p:sp>
          <p:nvSpPr>
            <p:cNvPr id="6" name="Triangle isocèle 5"/>
            <p:cNvSpPr/>
            <p:nvPr/>
          </p:nvSpPr>
          <p:spPr>
            <a:xfrm rot="5400000">
              <a:off x="-67218" y="1078422"/>
              <a:ext cx="4490410" cy="4355976"/>
            </a:xfrm>
            <a:prstGeom prst="triangle">
              <a:avLst/>
            </a:prstGeom>
            <a:gradFill>
              <a:gsLst>
                <a:gs pos="91000">
                  <a:srgbClr val="004D6F">
                    <a:alpha val="73000"/>
                  </a:srgbClr>
                </a:gs>
                <a:gs pos="1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3" name="Triangle isocèle 2"/>
            <p:cNvSpPr/>
            <p:nvPr/>
          </p:nvSpPr>
          <p:spPr>
            <a:xfrm rot="5400000">
              <a:off x="-47736" y="916134"/>
              <a:ext cx="4248471" cy="4152999"/>
            </a:xfrm>
            <a:prstGeom prst="triangle">
              <a:avLst/>
            </a:prstGeom>
            <a:gradFill flip="none" rotWithShape="1">
              <a:gsLst>
                <a:gs pos="91000">
                  <a:srgbClr val="004D6F">
                    <a:alpha val="83000"/>
                  </a:srgbClr>
                </a:gs>
                <a:gs pos="1000">
                  <a:schemeClr val="bg1">
                    <a:alpha val="7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Triangle isocèle 10"/>
          <p:cNvSpPr/>
          <p:nvPr/>
        </p:nvSpPr>
        <p:spPr>
          <a:xfrm rot="16200000">
            <a:off x="4399012" y="-842760"/>
            <a:ext cx="3923411" cy="5593663"/>
          </a:xfrm>
          <a:custGeom>
            <a:avLst/>
            <a:gdLst>
              <a:gd name="connsiteX0" fmla="*/ 0 w 7304492"/>
              <a:gd name="connsiteY0" fmla="*/ 7085811 h 7085811"/>
              <a:gd name="connsiteX1" fmla="*/ 3652246 w 7304492"/>
              <a:gd name="connsiteY1" fmla="*/ 0 h 7085811"/>
              <a:gd name="connsiteX2" fmla="*/ 7304492 w 7304492"/>
              <a:gd name="connsiteY2" fmla="*/ 7085811 h 7085811"/>
              <a:gd name="connsiteX3" fmla="*/ 0 w 7304492"/>
              <a:gd name="connsiteY3" fmla="*/ 7085811 h 7085811"/>
              <a:gd name="connsiteX0" fmla="*/ 0 w 7304492"/>
              <a:gd name="connsiteY0" fmla="*/ 7085811 h 7085811"/>
              <a:gd name="connsiteX1" fmla="*/ 3652246 w 7304492"/>
              <a:gd name="connsiteY1" fmla="*/ 0 h 7085811"/>
              <a:gd name="connsiteX2" fmla="*/ 4862555 w 7304492"/>
              <a:gd name="connsiteY2" fmla="*/ 2355029 h 7085811"/>
              <a:gd name="connsiteX3" fmla="*/ 7304492 w 7304492"/>
              <a:gd name="connsiteY3" fmla="*/ 7085811 h 7085811"/>
              <a:gd name="connsiteX4" fmla="*/ 0 w 7304492"/>
              <a:gd name="connsiteY4" fmla="*/ 7085811 h 7085811"/>
              <a:gd name="connsiteX0" fmla="*/ 0 w 7304492"/>
              <a:gd name="connsiteY0" fmla="*/ 7085811 h 7092282"/>
              <a:gd name="connsiteX1" fmla="*/ 3652246 w 7304492"/>
              <a:gd name="connsiteY1" fmla="*/ 0 h 7092282"/>
              <a:gd name="connsiteX2" fmla="*/ 4862555 w 7304492"/>
              <a:gd name="connsiteY2" fmla="*/ 2355029 h 7092282"/>
              <a:gd name="connsiteX3" fmla="*/ 7304492 w 7304492"/>
              <a:gd name="connsiteY3" fmla="*/ 7085811 h 7092282"/>
              <a:gd name="connsiteX4" fmla="*/ 4840524 w 7304492"/>
              <a:gd name="connsiteY4" fmla="*/ 7092282 h 7092282"/>
              <a:gd name="connsiteX5" fmla="*/ 0 w 7304492"/>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47730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57148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111136"/>
              <a:gd name="connsiteX1" fmla="*/ 3652246 w 4862555"/>
              <a:gd name="connsiteY1" fmla="*/ 0 h 7111136"/>
              <a:gd name="connsiteX2" fmla="*/ 4862555 w 4862555"/>
              <a:gd name="connsiteY2" fmla="*/ 2355029 h 7111136"/>
              <a:gd name="connsiteX3" fmla="*/ 4857148 w 4862555"/>
              <a:gd name="connsiteY3" fmla="*/ 4794303 h 7111136"/>
              <a:gd name="connsiteX4" fmla="*/ 4859360 w 4862555"/>
              <a:gd name="connsiteY4" fmla="*/ 7111136 h 7111136"/>
              <a:gd name="connsiteX5" fmla="*/ 0 w 4862555"/>
              <a:gd name="connsiteY5" fmla="*/ 7085811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4303 h 7111136"/>
              <a:gd name="connsiteX4" fmla="*/ 4873486 w 4876681"/>
              <a:gd name="connsiteY4" fmla="*/ 7111136 h 7111136"/>
              <a:gd name="connsiteX5" fmla="*/ 0 w 4876681"/>
              <a:gd name="connsiteY5" fmla="*/ 7104665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9016 h 7111136"/>
              <a:gd name="connsiteX4" fmla="*/ 4873486 w 4876681"/>
              <a:gd name="connsiteY4" fmla="*/ 7111136 h 7111136"/>
              <a:gd name="connsiteX5" fmla="*/ 0 w 4876681"/>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73486"/>
              <a:gd name="connsiteY0" fmla="*/ 7104665 h 7111136"/>
              <a:gd name="connsiteX1" fmla="*/ 3666372 w 4873486"/>
              <a:gd name="connsiteY1" fmla="*/ 0 h 7111136"/>
              <a:gd name="connsiteX2" fmla="*/ 4871972 w 4873486"/>
              <a:gd name="connsiteY2" fmla="*/ 2326748 h 7111136"/>
              <a:gd name="connsiteX3" fmla="*/ 4871274 w 4873486"/>
              <a:gd name="connsiteY3" fmla="*/ 4799016 h 7111136"/>
              <a:gd name="connsiteX4" fmla="*/ 4873486 w 4873486"/>
              <a:gd name="connsiteY4" fmla="*/ 7111136 h 7111136"/>
              <a:gd name="connsiteX5" fmla="*/ 0 w 4873486"/>
              <a:gd name="connsiteY5" fmla="*/ 7104665 h 7111136"/>
              <a:gd name="connsiteX0" fmla="*/ 0 w 4875163"/>
              <a:gd name="connsiteY0" fmla="*/ 7104665 h 7111136"/>
              <a:gd name="connsiteX1" fmla="*/ 3666372 w 4875163"/>
              <a:gd name="connsiteY1" fmla="*/ 0 h 7111136"/>
              <a:gd name="connsiteX2" fmla="*/ 4871972 w 4875163"/>
              <a:gd name="connsiteY2" fmla="*/ 2326748 h 7111136"/>
              <a:gd name="connsiteX3" fmla="*/ 4871274 w 4875163"/>
              <a:gd name="connsiteY3" fmla="*/ 4799016 h 7111136"/>
              <a:gd name="connsiteX4" fmla="*/ 4873486 w 4875163"/>
              <a:gd name="connsiteY4" fmla="*/ 7111136 h 7111136"/>
              <a:gd name="connsiteX5" fmla="*/ 0 w 4875163"/>
              <a:gd name="connsiteY5" fmla="*/ 7104665 h 7111136"/>
              <a:gd name="connsiteX0" fmla="*/ 0 w 4984444"/>
              <a:gd name="connsiteY0" fmla="*/ 7104665 h 7111136"/>
              <a:gd name="connsiteX1" fmla="*/ 3666372 w 4984444"/>
              <a:gd name="connsiteY1" fmla="*/ 0 h 7111136"/>
              <a:gd name="connsiteX2" fmla="*/ 4871972 w 4984444"/>
              <a:gd name="connsiteY2" fmla="*/ 2326748 h 7111136"/>
              <a:gd name="connsiteX3" fmla="*/ 4984287 w 4984444"/>
              <a:gd name="connsiteY3" fmla="*/ 4817872 h 7111136"/>
              <a:gd name="connsiteX4" fmla="*/ 4873486 w 4984444"/>
              <a:gd name="connsiteY4" fmla="*/ 7111136 h 7111136"/>
              <a:gd name="connsiteX5" fmla="*/ 0 w 4984444"/>
              <a:gd name="connsiteY5" fmla="*/ 7104665 h 7111136"/>
              <a:gd name="connsiteX0" fmla="*/ 0 w 4875164"/>
              <a:gd name="connsiteY0" fmla="*/ 7104665 h 7111136"/>
              <a:gd name="connsiteX1" fmla="*/ 3666372 w 4875164"/>
              <a:gd name="connsiteY1" fmla="*/ 0 h 7111136"/>
              <a:gd name="connsiteX2" fmla="*/ 4871972 w 4875164"/>
              <a:gd name="connsiteY2" fmla="*/ 2326748 h 7111136"/>
              <a:gd name="connsiteX3" fmla="*/ 4871276 w 4875164"/>
              <a:gd name="connsiteY3" fmla="*/ 4836728 h 7111136"/>
              <a:gd name="connsiteX4" fmla="*/ 4873486 w 4875164"/>
              <a:gd name="connsiteY4" fmla="*/ 7111136 h 7111136"/>
              <a:gd name="connsiteX5" fmla="*/ 0 w 4875164"/>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871276 w 4873486"/>
              <a:gd name="connsiteY3" fmla="*/ 4836728 h 7111136"/>
              <a:gd name="connsiteX4" fmla="*/ 4873486 w 4873486"/>
              <a:gd name="connsiteY4" fmla="*/ 7111136 h 7111136"/>
              <a:gd name="connsiteX5" fmla="*/ 0 w 4873486"/>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719025 w 4873486"/>
              <a:gd name="connsiteY3" fmla="*/ 4693853 h 7111136"/>
              <a:gd name="connsiteX4" fmla="*/ 4873486 w 4873486"/>
              <a:gd name="connsiteY4" fmla="*/ 7111136 h 7111136"/>
              <a:gd name="connsiteX5" fmla="*/ 0 w 4873486"/>
              <a:gd name="connsiteY5" fmla="*/ 7104665 h 7111136"/>
              <a:gd name="connsiteX0" fmla="*/ 0 w 4720435"/>
              <a:gd name="connsiteY0" fmla="*/ 7104665 h 7104665"/>
              <a:gd name="connsiteX1" fmla="*/ 3666372 w 4720435"/>
              <a:gd name="connsiteY1" fmla="*/ 0 h 7104665"/>
              <a:gd name="connsiteX2" fmla="*/ 4710205 w 4720435"/>
              <a:gd name="connsiteY2" fmla="*/ 2021948 h 7104665"/>
              <a:gd name="connsiteX3" fmla="*/ 4719025 w 4720435"/>
              <a:gd name="connsiteY3" fmla="*/ 4693853 h 7104665"/>
              <a:gd name="connsiteX4" fmla="*/ 4711719 w 4720435"/>
              <a:gd name="connsiteY4" fmla="*/ 5606186 h 7104665"/>
              <a:gd name="connsiteX5" fmla="*/ 0 w 4720435"/>
              <a:gd name="connsiteY5" fmla="*/ 7104665 h 7104665"/>
              <a:gd name="connsiteX0" fmla="*/ 0 w 3940147"/>
              <a:gd name="connsiteY0" fmla="*/ 5571143 h 5606186"/>
              <a:gd name="connsiteX1" fmla="*/ 2886084 w 3940147"/>
              <a:gd name="connsiteY1" fmla="*/ 0 h 5606186"/>
              <a:gd name="connsiteX2" fmla="*/ 3929917 w 3940147"/>
              <a:gd name="connsiteY2" fmla="*/ 2021948 h 5606186"/>
              <a:gd name="connsiteX3" fmla="*/ 3938737 w 3940147"/>
              <a:gd name="connsiteY3" fmla="*/ 4693853 h 5606186"/>
              <a:gd name="connsiteX4" fmla="*/ 3931431 w 3940147"/>
              <a:gd name="connsiteY4" fmla="*/ 5606186 h 5606186"/>
              <a:gd name="connsiteX5" fmla="*/ 0 w 3940147"/>
              <a:gd name="connsiteY5" fmla="*/ 5571143 h 5606186"/>
              <a:gd name="connsiteX0" fmla="*/ 0 w 3939313"/>
              <a:gd name="connsiteY0" fmla="*/ 5571143 h 5606186"/>
              <a:gd name="connsiteX1" fmla="*/ 2886084 w 3939313"/>
              <a:gd name="connsiteY1" fmla="*/ 0 h 5606186"/>
              <a:gd name="connsiteX2" fmla="*/ 3910886 w 3939313"/>
              <a:gd name="connsiteY2" fmla="*/ 2002898 h 5606186"/>
              <a:gd name="connsiteX3" fmla="*/ 3938737 w 3939313"/>
              <a:gd name="connsiteY3" fmla="*/ 4693853 h 5606186"/>
              <a:gd name="connsiteX4" fmla="*/ 3931431 w 3939313"/>
              <a:gd name="connsiteY4" fmla="*/ 5606186 h 5606186"/>
              <a:gd name="connsiteX5" fmla="*/ 0 w 3939313"/>
              <a:gd name="connsiteY5" fmla="*/ 5571143 h 5606186"/>
              <a:gd name="connsiteX0" fmla="*/ 0 w 3931431"/>
              <a:gd name="connsiteY0" fmla="*/ 5571143 h 5606186"/>
              <a:gd name="connsiteX1" fmla="*/ 2886084 w 3931431"/>
              <a:gd name="connsiteY1" fmla="*/ 0 h 5606186"/>
              <a:gd name="connsiteX2" fmla="*/ 3910886 w 3931431"/>
              <a:gd name="connsiteY2" fmla="*/ 2002898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12966"/>
              <a:gd name="connsiteY0" fmla="*/ 5571143 h 5609320"/>
              <a:gd name="connsiteX1" fmla="*/ 2886084 w 3912966"/>
              <a:gd name="connsiteY1" fmla="*/ 0 h 5609320"/>
              <a:gd name="connsiteX2" fmla="*/ 3910886 w 3912966"/>
              <a:gd name="connsiteY2" fmla="*/ 2012295 h 5609320"/>
              <a:gd name="connsiteX3" fmla="*/ 3910192 w 3912966"/>
              <a:gd name="connsiteY3" fmla="*/ 4703381 h 5609320"/>
              <a:gd name="connsiteX4" fmla="*/ 3868863 w 3912966"/>
              <a:gd name="connsiteY4" fmla="*/ 5609320 h 5609320"/>
              <a:gd name="connsiteX5" fmla="*/ 0 w 3912966"/>
              <a:gd name="connsiteY5" fmla="*/ 5571143 h 5609320"/>
              <a:gd name="connsiteX0" fmla="*/ 0 w 3915790"/>
              <a:gd name="connsiteY0" fmla="*/ 5571143 h 5593663"/>
              <a:gd name="connsiteX1" fmla="*/ 2886084 w 3915790"/>
              <a:gd name="connsiteY1" fmla="*/ 0 h 5593663"/>
              <a:gd name="connsiteX2" fmla="*/ 3910886 w 3915790"/>
              <a:gd name="connsiteY2" fmla="*/ 2012295 h 5593663"/>
              <a:gd name="connsiteX3" fmla="*/ 3910192 w 3915790"/>
              <a:gd name="connsiteY3" fmla="*/ 4703381 h 5593663"/>
              <a:gd name="connsiteX4" fmla="*/ 3915790 w 3915790"/>
              <a:gd name="connsiteY4" fmla="*/ 5593663 h 5593663"/>
              <a:gd name="connsiteX5" fmla="*/ 0 w 3915790"/>
              <a:gd name="connsiteY5" fmla="*/ 5571143 h 5593663"/>
              <a:gd name="connsiteX0" fmla="*/ 0 w 3916271"/>
              <a:gd name="connsiteY0" fmla="*/ 5571143 h 5593663"/>
              <a:gd name="connsiteX1" fmla="*/ 2886084 w 3916271"/>
              <a:gd name="connsiteY1" fmla="*/ 0 h 5593663"/>
              <a:gd name="connsiteX2" fmla="*/ 3910886 w 3916271"/>
              <a:gd name="connsiteY2" fmla="*/ 2012295 h 5593663"/>
              <a:gd name="connsiteX3" fmla="*/ 3910192 w 3916271"/>
              <a:gd name="connsiteY3" fmla="*/ 4703381 h 5593663"/>
              <a:gd name="connsiteX4" fmla="*/ 3915790 w 3916271"/>
              <a:gd name="connsiteY4" fmla="*/ 5593663 h 5593663"/>
              <a:gd name="connsiteX5" fmla="*/ 0 w 3916271"/>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9583" h="5593663">
                <a:moveTo>
                  <a:pt x="0" y="5571143"/>
                </a:moveTo>
                <a:lnTo>
                  <a:pt x="2886084" y="0"/>
                </a:lnTo>
                <a:cubicBezTo>
                  <a:pt x="3296866" y="781336"/>
                  <a:pt x="3503232" y="1243485"/>
                  <a:pt x="3914014" y="2024821"/>
                </a:cubicBezTo>
                <a:cubicBezTo>
                  <a:pt x="3912240" y="2295005"/>
                  <a:pt x="3918271" y="3614728"/>
                  <a:pt x="3919583" y="4687730"/>
                </a:cubicBezTo>
                <a:cubicBezTo>
                  <a:pt x="3917192" y="5350405"/>
                  <a:pt x="3918181" y="5087563"/>
                  <a:pt x="3915790" y="5593663"/>
                </a:cubicBezTo>
                <a:lnTo>
                  <a:pt x="0" y="5571143"/>
                </a:lnTo>
                <a:close/>
              </a:path>
            </a:pathLst>
          </a:custGeom>
          <a:gradFill flip="none" rotWithShape="1">
            <a:gsLst>
              <a:gs pos="91000">
                <a:srgbClr val="004D6F">
                  <a:alpha val="90000"/>
                </a:srgbClr>
              </a:gs>
              <a:gs pos="1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8" name="Triangle isocèle 7"/>
          <p:cNvSpPr/>
          <p:nvPr/>
        </p:nvSpPr>
        <p:spPr>
          <a:xfrm rot="16200000">
            <a:off x="6825055" y="-469057"/>
            <a:ext cx="1874105" cy="2802782"/>
          </a:xfrm>
          <a:custGeom>
            <a:avLst/>
            <a:gdLst>
              <a:gd name="connsiteX0" fmla="*/ 0 w 4540840"/>
              <a:gd name="connsiteY0" fmla="*/ 4404897 h 4404897"/>
              <a:gd name="connsiteX1" fmla="*/ 2270420 w 4540840"/>
              <a:gd name="connsiteY1" fmla="*/ 0 h 4404897"/>
              <a:gd name="connsiteX2" fmla="*/ 4540840 w 4540840"/>
              <a:gd name="connsiteY2" fmla="*/ 4404897 h 4404897"/>
              <a:gd name="connsiteX3" fmla="*/ 0 w 4540840"/>
              <a:gd name="connsiteY3"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0 w 4540840"/>
              <a:gd name="connsiteY4"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2933996 w 4540840"/>
              <a:gd name="connsiteY4" fmla="*/ 4404420 h 4404897"/>
              <a:gd name="connsiteX5" fmla="*/ 0 w 4540840"/>
              <a:gd name="connsiteY5" fmla="*/ 4404897 h 4404897"/>
              <a:gd name="connsiteX0" fmla="*/ 0 w 2933997"/>
              <a:gd name="connsiteY0" fmla="*/ 4404897 h 4404897"/>
              <a:gd name="connsiteX1" fmla="*/ 2270420 w 2933997"/>
              <a:gd name="connsiteY1" fmla="*/ 0 h 4404897"/>
              <a:gd name="connsiteX2" fmla="*/ 2933997 w 2933997"/>
              <a:gd name="connsiteY2" fmla="*/ 1284148 h 4404897"/>
              <a:gd name="connsiteX3" fmla="*/ 2933573 w 2933997"/>
              <a:gd name="connsiteY3" fmla="*/ 3532921 h 4404897"/>
              <a:gd name="connsiteX4" fmla="*/ 2933996 w 2933997"/>
              <a:gd name="connsiteY4" fmla="*/ 4404420 h 4404897"/>
              <a:gd name="connsiteX5" fmla="*/ 0 w 2933997"/>
              <a:gd name="connsiteY5" fmla="*/ 4404897 h 44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997" h="4404897">
                <a:moveTo>
                  <a:pt x="0" y="4404897"/>
                </a:moveTo>
                <a:lnTo>
                  <a:pt x="2270420" y="0"/>
                </a:lnTo>
                <a:cubicBezTo>
                  <a:pt x="2493183" y="426477"/>
                  <a:pt x="2711234" y="857671"/>
                  <a:pt x="2933997" y="1284148"/>
                </a:cubicBezTo>
                <a:cubicBezTo>
                  <a:pt x="2933856" y="2033739"/>
                  <a:pt x="2933714" y="2783330"/>
                  <a:pt x="2933573" y="3532921"/>
                </a:cubicBezTo>
                <a:lnTo>
                  <a:pt x="2933996" y="4404420"/>
                </a:lnTo>
                <a:lnTo>
                  <a:pt x="0" y="4404897"/>
                </a:lnTo>
                <a:close/>
              </a:path>
            </a:pathLst>
          </a:custGeom>
          <a:gradFill flip="none" rotWithShape="1">
            <a:gsLst>
              <a:gs pos="91000">
                <a:srgbClr val="004D6F">
                  <a:alpha val="86000"/>
                </a:srgbClr>
              </a:gs>
              <a:gs pos="1000">
                <a:schemeClr val="bg1">
                  <a:alpha val="3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9" name="Triangle isocèle 8"/>
          <p:cNvSpPr/>
          <p:nvPr/>
        </p:nvSpPr>
        <p:spPr>
          <a:xfrm rot="16200000">
            <a:off x="7319312" y="360679"/>
            <a:ext cx="1872209" cy="1816159"/>
          </a:xfrm>
          <a:prstGeom prst="triangle">
            <a:avLst/>
          </a:prstGeom>
          <a:gradFill flip="none" rotWithShape="1">
            <a:gsLst>
              <a:gs pos="81000">
                <a:srgbClr val="004D6F">
                  <a:alpha val="79000"/>
                </a:srgbClr>
              </a:gs>
              <a:gs pos="5000">
                <a:schemeClr val="bg1">
                  <a:alpha val="3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3874" y="369979"/>
            <a:ext cx="2817778" cy="6107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S:\serv_com\01_CHARTE-INSA-Rennes\2014\08_Modèles-PPT\Triangle-bas.eps"/>
          <p:cNvPicPr>
            <a:picLocks noChangeAspect="1" noChangeArrowheads="1"/>
          </p:cNvPicPr>
          <p:nvPr/>
        </p:nvPicPr>
        <p:blipFill rotWithShape="1">
          <a:blip r:embed="rId3">
            <a:extLst>
              <a:ext uri="{28A0092B-C50C-407E-A947-70E740481C1C}">
                <a14:useLocalDpi xmlns:a14="http://schemas.microsoft.com/office/drawing/2010/main" val="0"/>
              </a:ext>
            </a:extLst>
          </a:blip>
          <a:srcRect b="42646"/>
          <a:stretch/>
        </p:blipFill>
        <p:spPr bwMode="auto">
          <a:xfrm>
            <a:off x="3419871" y="6353714"/>
            <a:ext cx="2088233" cy="504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95022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15" name="Espace réservé du contenu 2"/>
          <p:cNvSpPr>
            <a:spLocks noGrp="1"/>
          </p:cNvSpPr>
          <p:nvPr>
            <p:ph idx="1" hasCustomPrompt="1"/>
          </p:nvPr>
        </p:nvSpPr>
        <p:spPr>
          <a:xfrm>
            <a:off x="377633" y="1333549"/>
            <a:ext cx="8424936" cy="4687739"/>
          </a:xfrm>
          <a:prstGeom prst="rect">
            <a:avLst/>
          </a:prstGeom>
        </p:spPr>
        <p:txBody>
          <a:bodyPr/>
          <a:lstStyle>
            <a:lvl1pPr>
              <a:lnSpc>
                <a:spcPct val="150000"/>
              </a:lnSpc>
              <a:defRPr sz="1600" b="0">
                <a:solidFill>
                  <a:schemeClr val="tx1"/>
                </a:solidFill>
                <a:latin typeface="Arial" pitchFamily="34" charset="0"/>
                <a:cs typeface="Arial" pitchFamily="34" charset="0"/>
              </a:defRPr>
            </a:lvl1pPr>
            <a:lvl2pPr marL="457200" indent="0">
              <a:lnSpc>
                <a:spcPct val="150000"/>
              </a:lnSpc>
              <a:buNone/>
              <a:defRPr sz="1400" b="0" baseline="0">
                <a:solidFill>
                  <a:srgbClr val="004D6F"/>
                </a:solidFill>
                <a:latin typeface="Arial" pitchFamily="34" charset="0"/>
                <a:cs typeface="Arial" pitchFamily="34" charset="0"/>
              </a:defRPr>
            </a:lvl2pPr>
            <a:lvl3pPr marL="914400" indent="0">
              <a:lnSpc>
                <a:spcPct val="150000"/>
              </a:lnSpc>
              <a:spcBef>
                <a:spcPts val="2400"/>
              </a:spcBef>
              <a:buNone/>
              <a:defRPr sz="1800">
                <a:solidFill>
                  <a:srgbClr val="587F8E"/>
                </a:solidFill>
                <a:latin typeface="Arial" pitchFamily="34" charset="0"/>
                <a:cs typeface="Arial" pitchFamily="34" charset="0"/>
              </a:defRPr>
            </a:lvl3pPr>
          </a:lstStyle>
          <a:p>
            <a:pPr lvl="0"/>
            <a:r>
              <a:rPr lang="fr-FR" dirty="0"/>
              <a:t>Item 1</a:t>
            </a:r>
          </a:p>
          <a:p>
            <a:pPr lvl="1"/>
            <a:r>
              <a:rPr lang="fr-FR" dirty="0"/>
              <a:t>Sous - item 1.1</a:t>
            </a:r>
          </a:p>
          <a:p>
            <a:pPr lvl="1"/>
            <a:endParaRPr lang="fr-FR" dirty="0"/>
          </a:p>
        </p:txBody>
      </p:sp>
      <p:sp>
        <p:nvSpPr>
          <p:cNvPr id="16" name="Titre 11"/>
          <p:cNvSpPr>
            <a:spLocks noGrp="1"/>
          </p:cNvSpPr>
          <p:nvPr>
            <p:ph type="title" hasCustomPrompt="1"/>
          </p:nvPr>
        </p:nvSpPr>
        <p:spPr>
          <a:xfrm>
            <a:off x="2555776" y="6573878"/>
            <a:ext cx="5652120" cy="239498"/>
          </a:xfrm>
          <a:prstGeom prst="rect">
            <a:avLst/>
          </a:prstGeom>
        </p:spPr>
        <p:txBody>
          <a:bodyPr anchor="ctr"/>
          <a:lstStyle>
            <a:lvl1pPr algn="l">
              <a:defRPr sz="1050" b="0" baseline="0">
                <a:solidFill>
                  <a:srgbClr val="B2B2B2"/>
                </a:solidFill>
                <a:latin typeface="Arial" pitchFamily="34" charset="0"/>
                <a:cs typeface="Arial" pitchFamily="34" charset="0"/>
              </a:defRPr>
            </a:lvl1pPr>
          </a:lstStyle>
          <a:p>
            <a:r>
              <a:rPr lang="fr-FR" dirty="0"/>
              <a:t>TITRE DE PARTIE</a:t>
            </a:r>
          </a:p>
        </p:txBody>
      </p:sp>
      <p:sp>
        <p:nvSpPr>
          <p:cNvPr id="17" name="Espace réservé du texte 12"/>
          <p:cNvSpPr>
            <a:spLocks noGrp="1"/>
          </p:cNvSpPr>
          <p:nvPr>
            <p:ph type="body" sz="quarter" idx="13" hasCustomPrompt="1"/>
          </p:nvPr>
        </p:nvSpPr>
        <p:spPr>
          <a:xfrm>
            <a:off x="1835696" y="121926"/>
            <a:ext cx="4608512" cy="423109"/>
          </a:xfrm>
          <a:prstGeom prst="rect">
            <a:avLst/>
          </a:prstGeom>
        </p:spPr>
        <p:txBody>
          <a:bodyPr/>
          <a:lstStyle>
            <a:lvl1pPr marL="0" indent="0" algn="r">
              <a:buFontTx/>
              <a:buNone/>
              <a:defRPr sz="1600" b="1" baseline="0">
                <a:solidFill>
                  <a:schemeClr val="tx1"/>
                </a:solidFill>
                <a:latin typeface="Arial" pitchFamily="34" charset="0"/>
                <a:cs typeface="Arial" pitchFamily="34" charset="0"/>
              </a:defRPr>
            </a:lvl1pPr>
          </a:lstStyle>
          <a:p>
            <a:pPr lvl="0"/>
            <a:r>
              <a:rPr lang="fr-FR" dirty="0"/>
              <a:t>Titre de page</a:t>
            </a:r>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52641" y="221949"/>
            <a:ext cx="1365908" cy="296059"/>
          </a:xfrm>
          <a:prstGeom prst="rect">
            <a:avLst/>
          </a:prstGeom>
          <a:noFill/>
          <a:extLst>
            <a:ext uri="{909E8E84-426E-40DD-AFC4-6F175D3DCCD1}">
              <a14:hiddenFill xmlns:a14="http://schemas.microsoft.com/office/drawing/2010/main">
                <a:solidFill>
                  <a:srgbClr val="FFFFFF"/>
                </a:solidFill>
              </a14:hiddenFill>
            </a:ext>
          </a:extLst>
        </p:spPr>
      </p:pic>
      <p:sp>
        <p:nvSpPr>
          <p:cNvPr id="6" name="Triangle isocèle 10"/>
          <p:cNvSpPr/>
          <p:nvPr/>
        </p:nvSpPr>
        <p:spPr>
          <a:xfrm rot="16200000">
            <a:off x="7004517" y="-797387"/>
            <a:ext cx="1342487" cy="2933821"/>
          </a:xfrm>
          <a:custGeom>
            <a:avLst/>
            <a:gdLst>
              <a:gd name="connsiteX0" fmla="*/ 0 w 7304492"/>
              <a:gd name="connsiteY0" fmla="*/ 7085811 h 7085811"/>
              <a:gd name="connsiteX1" fmla="*/ 3652246 w 7304492"/>
              <a:gd name="connsiteY1" fmla="*/ 0 h 7085811"/>
              <a:gd name="connsiteX2" fmla="*/ 7304492 w 7304492"/>
              <a:gd name="connsiteY2" fmla="*/ 7085811 h 7085811"/>
              <a:gd name="connsiteX3" fmla="*/ 0 w 7304492"/>
              <a:gd name="connsiteY3" fmla="*/ 7085811 h 7085811"/>
              <a:gd name="connsiteX0" fmla="*/ 0 w 7304492"/>
              <a:gd name="connsiteY0" fmla="*/ 7085811 h 7085811"/>
              <a:gd name="connsiteX1" fmla="*/ 3652246 w 7304492"/>
              <a:gd name="connsiteY1" fmla="*/ 0 h 7085811"/>
              <a:gd name="connsiteX2" fmla="*/ 4862555 w 7304492"/>
              <a:gd name="connsiteY2" fmla="*/ 2355029 h 7085811"/>
              <a:gd name="connsiteX3" fmla="*/ 7304492 w 7304492"/>
              <a:gd name="connsiteY3" fmla="*/ 7085811 h 7085811"/>
              <a:gd name="connsiteX4" fmla="*/ 0 w 7304492"/>
              <a:gd name="connsiteY4" fmla="*/ 7085811 h 7085811"/>
              <a:gd name="connsiteX0" fmla="*/ 0 w 7304492"/>
              <a:gd name="connsiteY0" fmla="*/ 7085811 h 7092282"/>
              <a:gd name="connsiteX1" fmla="*/ 3652246 w 7304492"/>
              <a:gd name="connsiteY1" fmla="*/ 0 h 7092282"/>
              <a:gd name="connsiteX2" fmla="*/ 4862555 w 7304492"/>
              <a:gd name="connsiteY2" fmla="*/ 2355029 h 7092282"/>
              <a:gd name="connsiteX3" fmla="*/ 7304492 w 7304492"/>
              <a:gd name="connsiteY3" fmla="*/ 7085811 h 7092282"/>
              <a:gd name="connsiteX4" fmla="*/ 4840524 w 7304492"/>
              <a:gd name="connsiteY4" fmla="*/ 7092282 h 7092282"/>
              <a:gd name="connsiteX5" fmla="*/ 0 w 7304492"/>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47730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57148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111136"/>
              <a:gd name="connsiteX1" fmla="*/ 3652246 w 4862555"/>
              <a:gd name="connsiteY1" fmla="*/ 0 h 7111136"/>
              <a:gd name="connsiteX2" fmla="*/ 4862555 w 4862555"/>
              <a:gd name="connsiteY2" fmla="*/ 2355029 h 7111136"/>
              <a:gd name="connsiteX3" fmla="*/ 4857148 w 4862555"/>
              <a:gd name="connsiteY3" fmla="*/ 4794303 h 7111136"/>
              <a:gd name="connsiteX4" fmla="*/ 4859360 w 4862555"/>
              <a:gd name="connsiteY4" fmla="*/ 7111136 h 7111136"/>
              <a:gd name="connsiteX5" fmla="*/ 0 w 4862555"/>
              <a:gd name="connsiteY5" fmla="*/ 7085811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4303 h 7111136"/>
              <a:gd name="connsiteX4" fmla="*/ 4873486 w 4876681"/>
              <a:gd name="connsiteY4" fmla="*/ 7111136 h 7111136"/>
              <a:gd name="connsiteX5" fmla="*/ 0 w 4876681"/>
              <a:gd name="connsiteY5" fmla="*/ 7104665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9016 h 7111136"/>
              <a:gd name="connsiteX4" fmla="*/ 4873486 w 4876681"/>
              <a:gd name="connsiteY4" fmla="*/ 7111136 h 7111136"/>
              <a:gd name="connsiteX5" fmla="*/ 0 w 4876681"/>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73486"/>
              <a:gd name="connsiteY0" fmla="*/ 7104665 h 7111136"/>
              <a:gd name="connsiteX1" fmla="*/ 3666372 w 4873486"/>
              <a:gd name="connsiteY1" fmla="*/ 0 h 7111136"/>
              <a:gd name="connsiteX2" fmla="*/ 4871972 w 4873486"/>
              <a:gd name="connsiteY2" fmla="*/ 2326748 h 7111136"/>
              <a:gd name="connsiteX3" fmla="*/ 4871274 w 4873486"/>
              <a:gd name="connsiteY3" fmla="*/ 4799016 h 7111136"/>
              <a:gd name="connsiteX4" fmla="*/ 4873486 w 4873486"/>
              <a:gd name="connsiteY4" fmla="*/ 7111136 h 7111136"/>
              <a:gd name="connsiteX5" fmla="*/ 0 w 4873486"/>
              <a:gd name="connsiteY5" fmla="*/ 7104665 h 7111136"/>
              <a:gd name="connsiteX0" fmla="*/ 0 w 4875163"/>
              <a:gd name="connsiteY0" fmla="*/ 7104665 h 7111136"/>
              <a:gd name="connsiteX1" fmla="*/ 3666372 w 4875163"/>
              <a:gd name="connsiteY1" fmla="*/ 0 h 7111136"/>
              <a:gd name="connsiteX2" fmla="*/ 4871972 w 4875163"/>
              <a:gd name="connsiteY2" fmla="*/ 2326748 h 7111136"/>
              <a:gd name="connsiteX3" fmla="*/ 4871274 w 4875163"/>
              <a:gd name="connsiteY3" fmla="*/ 4799016 h 7111136"/>
              <a:gd name="connsiteX4" fmla="*/ 4873486 w 4875163"/>
              <a:gd name="connsiteY4" fmla="*/ 7111136 h 7111136"/>
              <a:gd name="connsiteX5" fmla="*/ 0 w 4875163"/>
              <a:gd name="connsiteY5" fmla="*/ 7104665 h 7111136"/>
              <a:gd name="connsiteX0" fmla="*/ 0 w 4984444"/>
              <a:gd name="connsiteY0" fmla="*/ 7104665 h 7111136"/>
              <a:gd name="connsiteX1" fmla="*/ 3666372 w 4984444"/>
              <a:gd name="connsiteY1" fmla="*/ 0 h 7111136"/>
              <a:gd name="connsiteX2" fmla="*/ 4871972 w 4984444"/>
              <a:gd name="connsiteY2" fmla="*/ 2326748 h 7111136"/>
              <a:gd name="connsiteX3" fmla="*/ 4984287 w 4984444"/>
              <a:gd name="connsiteY3" fmla="*/ 4817872 h 7111136"/>
              <a:gd name="connsiteX4" fmla="*/ 4873486 w 4984444"/>
              <a:gd name="connsiteY4" fmla="*/ 7111136 h 7111136"/>
              <a:gd name="connsiteX5" fmla="*/ 0 w 4984444"/>
              <a:gd name="connsiteY5" fmla="*/ 7104665 h 7111136"/>
              <a:gd name="connsiteX0" fmla="*/ 0 w 4875164"/>
              <a:gd name="connsiteY0" fmla="*/ 7104665 h 7111136"/>
              <a:gd name="connsiteX1" fmla="*/ 3666372 w 4875164"/>
              <a:gd name="connsiteY1" fmla="*/ 0 h 7111136"/>
              <a:gd name="connsiteX2" fmla="*/ 4871972 w 4875164"/>
              <a:gd name="connsiteY2" fmla="*/ 2326748 h 7111136"/>
              <a:gd name="connsiteX3" fmla="*/ 4871276 w 4875164"/>
              <a:gd name="connsiteY3" fmla="*/ 4836728 h 7111136"/>
              <a:gd name="connsiteX4" fmla="*/ 4873486 w 4875164"/>
              <a:gd name="connsiteY4" fmla="*/ 7111136 h 7111136"/>
              <a:gd name="connsiteX5" fmla="*/ 0 w 4875164"/>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871276 w 4873486"/>
              <a:gd name="connsiteY3" fmla="*/ 4836728 h 7111136"/>
              <a:gd name="connsiteX4" fmla="*/ 4873486 w 4873486"/>
              <a:gd name="connsiteY4" fmla="*/ 7111136 h 7111136"/>
              <a:gd name="connsiteX5" fmla="*/ 0 w 4873486"/>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719025 w 4873486"/>
              <a:gd name="connsiteY3" fmla="*/ 4693853 h 7111136"/>
              <a:gd name="connsiteX4" fmla="*/ 4873486 w 4873486"/>
              <a:gd name="connsiteY4" fmla="*/ 7111136 h 7111136"/>
              <a:gd name="connsiteX5" fmla="*/ 0 w 4873486"/>
              <a:gd name="connsiteY5" fmla="*/ 7104665 h 7111136"/>
              <a:gd name="connsiteX0" fmla="*/ 0 w 4720435"/>
              <a:gd name="connsiteY0" fmla="*/ 7104665 h 7104665"/>
              <a:gd name="connsiteX1" fmla="*/ 3666372 w 4720435"/>
              <a:gd name="connsiteY1" fmla="*/ 0 h 7104665"/>
              <a:gd name="connsiteX2" fmla="*/ 4710205 w 4720435"/>
              <a:gd name="connsiteY2" fmla="*/ 2021948 h 7104665"/>
              <a:gd name="connsiteX3" fmla="*/ 4719025 w 4720435"/>
              <a:gd name="connsiteY3" fmla="*/ 4693853 h 7104665"/>
              <a:gd name="connsiteX4" fmla="*/ 4711719 w 4720435"/>
              <a:gd name="connsiteY4" fmla="*/ 5606186 h 7104665"/>
              <a:gd name="connsiteX5" fmla="*/ 0 w 4720435"/>
              <a:gd name="connsiteY5" fmla="*/ 7104665 h 7104665"/>
              <a:gd name="connsiteX0" fmla="*/ 0 w 3940147"/>
              <a:gd name="connsiteY0" fmla="*/ 5571143 h 5606186"/>
              <a:gd name="connsiteX1" fmla="*/ 2886084 w 3940147"/>
              <a:gd name="connsiteY1" fmla="*/ 0 h 5606186"/>
              <a:gd name="connsiteX2" fmla="*/ 3929917 w 3940147"/>
              <a:gd name="connsiteY2" fmla="*/ 2021948 h 5606186"/>
              <a:gd name="connsiteX3" fmla="*/ 3938737 w 3940147"/>
              <a:gd name="connsiteY3" fmla="*/ 4693853 h 5606186"/>
              <a:gd name="connsiteX4" fmla="*/ 3931431 w 3940147"/>
              <a:gd name="connsiteY4" fmla="*/ 5606186 h 5606186"/>
              <a:gd name="connsiteX5" fmla="*/ 0 w 3940147"/>
              <a:gd name="connsiteY5" fmla="*/ 5571143 h 5606186"/>
              <a:gd name="connsiteX0" fmla="*/ 0 w 3939313"/>
              <a:gd name="connsiteY0" fmla="*/ 5571143 h 5606186"/>
              <a:gd name="connsiteX1" fmla="*/ 2886084 w 3939313"/>
              <a:gd name="connsiteY1" fmla="*/ 0 h 5606186"/>
              <a:gd name="connsiteX2" fmla="*/ 3910886 w 3939313"/>
              <a:gd name="connsiteY2" fmla="*/ 2002898 h 5606186"/>
              <a:gd name="connsiteX3" fmla="*/ 3938737 w 3939313"/>
              <a:gd name="connsiteY3" fmla="*/ 4693853 h 5606186"/>
              <a:gd name="connsiteX4" fmla="*/ 3931431 w 3939313"/>
              <a:gd name="connsiteY4" fmla="*/ 5606186 h 5606186"/>
              <a:gd name="connsiteX5" fmla="*/ 0 w 3939313"/>
              <a:gd name="connsiteY5" fmla="*/ 5571143 h 5606186"/>
              <a:gd name="connsiteX0" fmla="*/ 0 w 3931431"/>
              <a:gd name="connsiteY0" fmla="*/ 5571143 h 5606186"/>
              <a:gd name="connsiteX1" fmla="*/ 2886084 w 3931431"/>
              <a:gd name="connsiteY1" fmla="*/ 0 h 5606186"/>
              <a:gd name="connsiteX2" fmla="*/ 3910886 w 3931431"/>
              <a:gd name="connsiteY2" fmla="*/ 2002898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12966"/>
              <a:gd name="connsiteY0" fmla="*/ 5571143 h 5609320"/>
              <a:gd name="connsiteX1" fmla="*/ 2886084 w 3912966"/>
              <a:gd name="connsiteY1" fmla="*/ 0 h 5609320"/>
              <a:gd name="connsiteX2" fmla="*/ 3910886 w 3912966"/>
              <a:gd name="connsiteY2" fmla="*/ 2012295 h 5609320"/>
              <a:gd name="connsiteX3" fmla="*/ 3910192 w 3912966"/>
              <a:gd name="connsiteY3" fmla="*/ 4703381 h 5609320"/>
              <a:gd name="connsiteX4" fmla="*/ 3868863 w 3912966"/>
              <a:gd name="connsiteY4" fmla="*/ 5609320 h 5609320"/>
              <a:gd name="connsiteX5" fmla="*/ 0 w 3912966"/>
              <a:gd name="connsiteY5" fmla="*/ 5571143 h 5609320"/>
              <a:gd name="connsiteX0" fmla="*/ 0 w 3915790"/>
              <a:gd name="connsiteY0" fmla="*/ 5571143 h 5593663"/>
              <a:gd name="connsiteX1" fmla="*/ 2886084 w 3915790"/>
              <a:gd name="connsiteY1" fmla="*/ 0 h 5593663"/>
              <a:gd name="connsiteX2" fmla="*/ 3910886 w 3915790"/>
              <a:gd name="connsiteY2" fmla="*/ 2012295 h 5593663"/>
              <a:gd name="connsiteX3" fmla="*/ 3910192 w 3915790"/>
              <a:gd name="connsiteY3" fmla="*/ 4703381 h 5593663"/>
              <a:gd name="connsiteX4" fmla="*/ 3915790 w 3915790"/>
              <a:gd name="connsiteY4" fmla="*/ 5593663 h 5593663"/>
              <a:gd name="connsiteX5" fmla="*/ 0 w 3915790"/>
              <a:gd name="connsiteY5" fmla="*/ 5571143 h 5593663"/>
              <a:gd name="connsiteX0" fmla="*/ 0 w 3916271"/>
              <a:gd name="connsiteY0" fmla="*/ 5571143 h 5593663"/>
              <a:gd name="connsiteX1" fmla="*/ 2886084 w 3916271"/>
              <a:gd name="connsiteY1" fmla="*/ 0 h 5593663"/>
              <a:gd name="connsiteX2" fmla="*/ 3910886 w 3916271"/>
              <a:gd name="connsiteY2" fmla="*/ 2012295 h 5593663"/>
              <a:gd name="connsiteX3" fmla="*/ 3910192 w 3916271"/>
              <a:gd name="connsiteY3" fmla="*/ 4703381 h 5593663"/>
              <a:gd name="connsiteX4" fmla="*/ 3915790 w 3916271"/>
              <a:gd name="connsiteY4" fmla="*/ 5593663 h 5593663"/>
              <a:gd name="connsiteX5" fmla="*/ 0 w 3916271"/>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4148574 h 4171094"/>
              <a:gd name="connsiteX1" fmla="*/ 2153516 w 3919583"/>
              <a:gd name="connsiteY1" fmla="*/ 0 h 4171094"/>
              <a:gd name="connsiteX2" fmla="*/ 3914014 w 3919583"/>
              <a:gd name="connsiteY2" fmla="*/ 602252 h 4171094"/>
              <a:gd name="connsiteX3" fmla="*/ 3919583 w 3919583"/>
              <a:gd name="connsiteY3" fmla="*/ 3265161 h 4171094"/>
              <a:gd name="connsiteX4" fmla="*/ 3915790 w 3919583"/>
              <a:gd name="connsiteY4" fmla="*/ 4171094 h 4171094"/>
              <a:gd name="connsiteX5" fmla="*/ 0 w 3919583"/>
              <a:gd name="connsiteY5" fmla="*/ 4148574 h 4171094"/>
              <a:gd name="connsiteX0" fmla="*/ 0 w 3919583"/>
              <a:gd name="connsiteY0" fmla="*/ 4148574 h 4171094"/>
              <a:gd name="connsiteX1" fmla="*/ 2153516 w 3919583"/>
              <a:gd name="connsiteY1" fmla="*/ 0 h 4171094"/>
              <a:gd name="connsiteX2" fmla="*/ 2170505 w 3919583"/>
              <a:gd name="connsiteY2" fmla="*/ 1892836 h 4171094"/>
              <a:gd name="connsiteX3" fmla="*/ 3919583 w 3919583"/>
              <a:gd name="connsiteY3" fmla="*/ 3265161 h 4171094"/>
              <a:gd name="connsiteX4" fmla="*/ 3915790 w 3919583"/>
              <a:gd name="connsiteY4" fmla="*/ 4171094 h 4171094"/>
              <a:gd name="connsiteX5" fmla="*/ 0 w 3919583"/>
              <a:gd name="connsiteY5" fmla="*/ 4148574 h 4171094"/>
              <a:gd name="connsiteX0" fmla="*/ 0 w 3915793"/>
              <a:gd name="connsiteY0" fmla="*/ 4148574 h 4171094"/>
              <a:gd name="connsiteX1" fmla="*/ 2153516 w 3915793"/>
              <a:gd name="connsiteY1" fmla="*/ 0 h 4171094"/>
              <a:gd name="connsiteX2" fmla="*/ 2170505 w 3915793"/>
              <a:gd name="connsiteY2" fmla="*/ 1892836 h 4171094"/>
              <a:gd name="connsiteX3" fmla="*/ 2190725 w 3915793"/>
              <a:gd name="connsiteY3" fmla="*/ 3265165 h 4171094"/>
              <a:gd name="connsiteX4" fmla="*/ 3915790 w 3915793"/>
              <a:gd name="connsiteY4" fmla="*/ 4171094 h 4171094"/>
              <a:gd name="connsiteX5" fmla="*/ 0 w 3915793"/>
              <a:gd name="connsiteY5" fmla="*/ 4148574 h 4171094"/>
              <a:gd name="connsiteX0" fmla="*/ 0 w 3963302"/>
              <a:gd name="connsiteY0" fmla="*/ 4148574 h 4171094"/>
              <a:gd name="connsiteX1" fmla="*/ 2153516 w 3963302"/>
              <a:gd name="connsiteY1" fmla="*/ 0 h 4171094"/>
              <a:gd name="connsiteX2" fmla="*/ 2170505 w 3963302"/>
              <a:gd name="connsiteY2" fmla="*/ 1892836 h 4171094"/>
              <a:gd name="connsiteX3" fmla="*/ 3915790 w 3963302"/>
              <a:gd name="connsiteY3" fmla="*/ 4171094 h 4171094"/>
              <a:gd name="connsiteX4" fmla="*/ 0 w 3963302"/>
              <a:gd name="connsiteY4" fmla="*/ 4148574 h 4171094"/>
              <a:gd name="connsiteX0" fmla="*/ 0 w 3971475"/>
              <a:gd name="connsiteY0" fmla="*/ 4148574 h 4171094"/>
              <a:gd name="connsiteX1" fmla="*/ 2153516 w 3971475"/>
              <a:gd name="connsiteY1" fmla="*/ 0 h 4171094"/>
              <a:gd name="connsiteX2" fmla="*/ 3915790 w 3971475"/>
              <a:gd name="connsiteY2" fmla="*/ 4171094 h 4171094"/>
              <a:gd name="connsiteX3" fmla="*/ 0 w 3971475"/>
              <a:gd name="connsiteY3" fmla="*/ 4148574 h 4171094"/>
              <a:gd name="connsiteX0" fmla="*/ 0 w 2530710"/>
              <a:gd name="connsiteY0" fmla="*/ 4148574 h 4171098"/>
              <a:gd name="connsiteX1" fmla="*/ 2153516 w 2530710"/>
              <a:gd name="connsiteY1" fmla="*/ 0 h 4171098"/>
              <a:gd name="connsiteX2" fmla="*/ 2128327 w 2530710"/>
              <a:gd name="connsiteY2" fmla="*/ 4171098 h 4171098"/>
              <a:gd name="connsiteX3" fmla="*/ 0 w 2530710"/>
              <a:gd name="connsiteY3" fmla="*/ 4148574 h 4171098"/>
              <a:gd name="connsiteX0" fmla="*/ 0 w 2438750"/>
              <a:gd name="connsiteY0" fmla="*/ 4148574 h 4171098"/>
              <a:gd name="connsiteX1" fmla="*/ 2153516 w 2438750"/>
              <a:gd name="connsiteY1" fmla="*/ 0 h 4171098"/>
              <a:gd name="connsiteX2" fmla="*/ 2128327 w 2438750"/>
              <a:gd name="connsiteY2" fmla="*/ 4171098 h 4171098"/>
              <a:gd name="connsiteX3" fmla="*/ 0 w 2438750"/>
              <a:gd name="connsiteY3" fmla="*/ 4148574 h 4171098"/>
              <a:gd name="connsiteX0" fmla="*/ 0 w 2153516"/>
              <a:gd name="connsiteY0" fmla="*/ 4148574 h 4171098"/>
              <a:gd name="connsiteX1" fmla="*/ 2153516 w 2153516"/>
              <a:gd name="connsiteY1" fmla="*/ 0 h 4171098"/>
              <a:gd name="connsiteX2" fmla="*/ 2128327 w 2153516"/>
              <a:gd name="connsiteY2" fmla="*/ 4171098 h 4171098"/>
              <a:gd name="connsiteX3" fmla="*/ 0 w 2153516"/>
              <a:gd name="connsiteY3" fmla="*/ 4148574 h 4171098"/>
              <a:gd name="connsiteX0" fmla="*/ 0 w 2155023"/>
              <a:gd name="connsiteY0" fmla="*/ 4148574 h 4171098"/>
              <a:gd name="connsiteX1" fmla="*/ 2153516 w 2155023"/>
              <a:gd name="connsiteY1" fmla="*/ 0 h 4171098"/>
              <a:gd name="connsiteX2" fmla="*/ 2128327 w 2155023"/>
              <a:gd name="connsiteY2" fmla="*/ 4171098 h 4171098"/>
              <a:gd name="connsiteX3" fmla="*/ 0 w 2155023"/>
              <a:gd name="connsiteY3" fmla="*/ 4148574 h 4171098"/>
              <a:gd name="connsiteX0" fmla="*/ 0 w 2161634"/>
              <a:gd name="connsiteY0" fmla="*/ 4148574 h 4171098"/>
              <a:gd name="connsiteX1" fmla="*/ 2153516 w 2161634"/>
              <a:gd name="connsiteY1" fmla="*/ 0 h 4171098"/>
              <a:gd name="connsiteX2" fmla="*/ 2157630 w 2161634"/>
              <a:gd name="connsiteY2" fmla="*/ 4171098 h 4171098"/>
              <a:gd name="connsiteX3" fmla="*/ 0 w 2161634"/>
              <a:gd name="connsiteY3" fmla="*/ 4148574 h 4171098"/>
              <a:gd name="connsiteX0" fmla="*/ 0 w 2161634"/>
              <a:gd name="connsiteY0" fmla="*/ 4163240 h 4171098"/>
              <a:gd name="connsiteX1" fmla="*/ 2153516 w 2161634"/>
              <a:gd name="connsiteY1" fmla="*/ 0 h 4171098"/>
              <a:gd name="connsiteX2" fmla="*/ 2157630 w 2161634"/>
              <a:gd name="connsiteY2" fmla="*/ 4171098 h 4171098"/>
              <a:gd name="connsiteX3" fmla="*/ 0 w 2161634"/>
              <a:gd name="connsiteY3" fmla="*/ 4163240 h 4171098"/>
              <a:gd name="connsiteX0" fmla="*/ 0 w 2168034"/>
              <a:gd name="connsiteY0" fmla="*/ 4174397 h 4182255"/>
              <a:gd name="connsiteX1" fmla="*/ 2164660 w 2168034"/>
              <a:gd name="connsiteY1" fmla="*/ 0 h 4182255"/>
              <a:gd name="connsiteX2" fmla="*/ 2157630 w 2168034"/>
              <a:gd name="connsiteY2" fmla="*/ 4182255 h 4182255"/>
              <a:gd name="connsiteX3" fmla="*/ 0 w 2168034"/>
              <a:gd name="connsiteY3" fmla="*/ 4174397 h 4182255"/>
              <a:gd name="connsiteX0" fmla="*/ 0 w 2164660"/>
              <a:gd name="connsiteY0" fmla="*/ 4174397 h 4182255"/>
              <a:gd name="connsiteX1" fmla="*/ 2164660 w 2164660"/>
              <a:gd name="connsiteY1" fmla="*/ 0 h 4182255"/>
              <a:gd name="connsiteX2" fmla="*/ 2157630 w 2164660"/>
              <a:gd name="connsiteY2" fmla="*/ 4182255 h 4182255"/>
              <a:gd name="connsiteX3" fmla="*/ 0 w 2164660"/>
              <a:gd name="connsiteY3" fmla="*/ 4174397 h 4182255"/>
              <a:gd name="connsiteX0" fmla="*/ 0 w 2166133"/>
              <a:gd name="connsiteY0" fmla="*/ 4174397 h 4182255"/>
              <a:gd name="connsiteX1" fmla="*/ 2164660 w 2166133"/>
              <a:gd name="connsiteY1" fmla="*/ 0 h 4182255"/>
              <a:gd name="connsiteX2" fmla="*/ 2163203 w 2166133"/>
              <a:gd name="connsiteY2" fmla="*/ 4182255 h 4182255"/>
              <a:gd name="connsiteX3" fmla="*/ 0 w 2166133"/>
              <a:gd name="connsiteY3" fmla="*/ 4174397 h 4182255"/>
              <a:gd name="connsiteX0" fmla="*/ 0 w 2164660"/>
              <a:gd name="connsiteY0" fmla="*/ 4174397 h 4182255"/>
              <a:gd name="connsiteX1" fmla="*/ 2164660 w 2164660"/>
              <a:gd name="connsiteY1" fmla="*/ 0 h 4182255"/>
              <a:gd name="connsiteX2" fmla="*/ 2163203 w 2164660"/>
              <a:gd name="connsiteY2" fmla="*/ 4182255 h 4182255"/>
              <a:gd name="connsiteX3" fmla="*/ 0 w 2164660"/>
              <a:gd name="connsiteY3" fmla="*/ 4174397 h 4182255"/>
              <a:gd name="connsiteX0" fmla="*/ 0 w 2164660"/>
              <a:gd name="connsiteY0" fmla="*/ 4174397 h 4187832"/>
              <a:gd name="connsiteX1" fmla="*/ 2164660 w 2164660"/>
              <a:gd name="connsiteY1" fmla="*/ 0 h 4187832"/>
              <a:gd name="connsiteX2" fmla="*/ 2163203 w 2164660"/>
              <a:gd name="connsiteY2" fmla="*/ 4187832 h 4187832"/>
              <a:gd name="connsiteX3" fmla="*/ 0 w 2164660"/>
              <a:gd name="connsiteY3" fmla="*/ 4174397 h 4187832"/>
              <a:gd name="connsiteX0" fmla="*/ 0 w 2165734"/>
              <a:gd name="connsiteY0" fmla="*/ 4174397 h 4187832"/>
              <a:gd name="connsiteX1" fmla="*/ 2164660 w 2165734"/>
              <a:gd name="connsiteY1" fmla="*/ 0 h 4187832"/>
              <a:gd name="connsiteX2" fmla="*/ 2163203 w 2165734"/>
              <a:gd name="connsiteY2" fmla="*/ 4187832 h 4187832"/>
              <a:gd name="connsiteX3" fmla="*/ 0 w 2165734"/>
              <a:gd name="connsiteY3" fmla="*/ 4174397 h 4187832"/>
            </a:gdLst>
            <a:ahLst/>
            <a:cxnLst>
              <a:cxn ang="0">
                <a:pos x="connsiteX0" y="connsiteY0"/>
              </a:cxn>
              <a:cxn ang="0">
                <a:pos x="connsiteX1" y="connsiteY1"/>
              </a:cxn>
              <a:cxn ang="0">
                <a:pos x="connsiteX2" y="connsiteY2"/>
              </a:cxn>
              <a:cxn ang="0">
                <a:pos x="connsiteX3" y="connsiteY3"/>
              </a:cxn>
            </a:cxnLst>
            <a:rect l="l" t="t" r="r" b="b"/>
            <a:pathLst>
              <a:path w="2165734" h="4187832">
                <a:moveTo>
                  <a:pt x="0" y="4174397"/>
                </a:moveTo>
                <a:lnTo>
                  <a:pt x="2164660" y="0"/>
                </a:lnTo>
                <a:cubicBezTo>
                  <a:pt x="2167064" y="1400325"/>
                  <a:pt x="2164923" y="2810636"/>
                  <a:pt x="2163203" y="4187832"/>
                </a:cubicBezTo>
                <a:lnTo>
                  <a:pt x="0" y="4174397"/>
                </a:lnTo>
                <a:close/>
              </a:path>
            </a:pathLst>
          </a:custGeom>
          <a:gradFill flip="none" rotWithShape="1">
            <a:gsLst>
              <a:gs pos="91000">
                <a:srgbClr val="004D6F">
                  <a:alpha val="53000"/>
                </a:srgbClr>
              </a:gs>
              <a:gs pos="1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7" name="Triangle isocèle 7"/>
          <p:cNvSpPr/>
          <p:nvPr/>
        </p:nvSpPr>
        <p:spPr>
          <a:xfrm rot="16200000">
            <a:off x="8415064" y="-184611"/>
            <a:ext cx="542117" cy="917174"/>
          </a:xfrm>
          <a:custGeom>
            <a:avLst/>
            <a:gdLst>
              <a:gd name="connsiteX0" fmla="*/ 0 w 4540840"/>
              <a:gd name="connsiteY0" fmla="*/ 4404897 h 4404897"/>
              <a:gd name="connsiteX1" fmla="*/ 2270420 w 4540840"/>
              <a:gd name="connsiteY1" fmla="*/ 0 h 4404897"/>
              <a:gd name="connsiteX2" fmla="*/ 4540840 w 4540840"/>
              <a:gd name="connsiteY2" fmla="*/ 4404897 h 4404897"/>
              <a:gd name="connsiteX3" fmla="*/ 0 w 4540840"/>
              <a:gd name="connsiteY3"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0 w 4540840"/>
              <a:gd name="connsiteY4"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2933996 w 4540840"/>
              <a:gd name="connsiteY4" fmla="*/ 4404420 h 4404897"/>
              <a:gd name="connsiteX5" fmla="*/ 0 w 4540840"/>
              <a:gd name="connsiteY5" fmla="*/ 4404897 h 4404897"/>
              <a:gd name="connsiteX0" fmla="*/ 0 w 2933997"/>
              <a:gd name="connsiteY0" fmla="*/ 4404897 h 4404897"/>
              <a:gd name="connsiteX1" fmla="*/ 2270420 w 2933997"/>
              <a:gd name="connsiteY1" fmla="*/ 0 h 4404897"/>
              <a:gd name="connsiteX2" fmla="*/ 2933997 w 2933997"/>
              <a:gd name="connsiteY2" fmla="*/ 1284148 h 4404897"/>
              <a:gd name="connsiteX3" fmla="*/ 2933573 w 2933997"/>
              <a:gd name="connsiteY3" fmla="*/ 3532921 h 4404897"/>
              <a:gd name="connsiteX4" fmla="*/ 2933996 w 2933997"/>
              <a:gd name="connsiteY4" fmla="*/ 4404420 h 4404897"/>
              <a:gd name="connsiteX5" fmla="*/ 0 w 2933997"/>
              <a:gd name="connsiteY5" fmla="*/ 4404897 h 44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997" h="4404897">
                <a:moveTo>
                  <a:pt x="0" y="4404897"/>
                </a:moveTo>
                <a:lnTo>
                  <a:pt x="2270420" y="0"/>
                </a:lnTo>
                <a:cubicBezTo>
                  <a:pt x="2493183" y="426477"/>
                  <a:pt x="2711234" y="857671"/>
                  <a:pt x="2933997" y="1284148"/>
                </a:cubicBezTo>
                <a:cubicBezTo>
                  <a:pt x="2933856" y="2033739"/>
                  <a:pt x="2933714" y="2783330"/>
                  <a:pt x="2933573" y="3532921"/>
                </a:cubicBezTo>
                <a:lnTo>
                  <a:pt x="2933996" y="4404420"/>
                </a:lnTo>
                <a:lnTo>
                  <a:pt x="0" y="4404897"/>
                </a:lnTo>
                <a:close/>
              </a:path>
            </a:pathLst>
          </a:custGeom>
          <a:gradFill flip="none" rotWithShape="1">
            <a:gsLst>
              <a:gs pos="91000">
                <a:srgbClr val="004D6F">
                  <a:alpha val="63000"/>
                </a:srgbClr>
              </a:gs>
              <a:gs pos="1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8" name="Triangle isocèle 7"/>
          <p:cNvSpPr/>
          <p:nvPr/>
        </p:nvSpPr>
        <p:spPr>
          <a:xfrm rot="16200000">
            <a:off x="8490797" y="9746"/>
            <a:ext cx="623545" cy="684275"/>
          </a:xfrm>
          <a:prstGeom prst="triangle">
            <a:avLst/>
          </a:prstGeom>
          <a:gradFill flip="none" rotWithShape="1">
            <a:gsLst>
              <a:gs pos="81000">
                <a:srgbClr val="004D6F">
                  <a:alpha val="48000"/>
                </a:srgbClr>
              </a:gs>
              <a:gs pos="27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pic>
        <p:nvPicPr>
          <p:cNvPr id="9" name="Picture 4" descr="S:\serv_com\01_CHARTE-INSA-Rennes\2014\08_Modèles-PPT\Triangle-bas.eps"/>
          <p:cNvPicPr>
            <a:picLocks noChangeAspect="1" noChangeArrowheads="1"/>
          </p:cNvPicPr>
          <p:nvPr/>
        </p:nvPicPr>
        <p:blipFill rotWithShape="1">
          <a:blip r:embed="rId3">
            <a:extLst>
              <a:ext uri="{28A0092B-C50C-407E-A947-70E740481C1C}">
                <a14:useLocalDpi xmlns:a14="http://schemas.microsoft.com/office/drawing/2010/main" val="0"/>
              </a:ext>
            </a:extLst>
          </a:blip>
          <a:srcRect b="42646"/>
          <a:stretch/>
        </p:blipFill>
        <p:spPr bwMode="auto">
          <a:xfrm>
            <a:off x="1619671" y="6614550"/>
            <a:ext cx="1008113" cy="243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86236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539750" y="0"/>
            <a:ext cx="7772400" cy="1143000"/>
          </a:xfrm>
          <a:prstGeom prst="rect">
            <a:avLst/>
          </a:prstGeom>
        </p:spPr>
        <p:txBody>
          <a:bodyPr/>
          <a:lstStyle/>
          <a:p>
            <a:r>
              <a:rPr lang="fr-FR"/>
              <a:t>Modifiez le style du titre</a:t>
            </a:r>
          </a:p>
        </p:txBody>
      </p:sp>
      <p:sp>
        <p:nvSpPr>
          <p:cNvPr id="3" name="Espace réservé du contenu 2"/>
          <p:cNvSpPr>
            <a:spLocks noGrp="1"/>
          </p:cNvSpPr>
          <p:nvPr>
            <p:ph idx="1"/>
          </p:nvPr>
        </p:nvSpPr>
        <p:spPr>
          <a:xfrm>
            <a:off x="685800" y="1981200"/>
            <a:ext cx="7772400" cy="4114800"/>
          </a:xfrm>
          <a:prstGeom prst="rect">
            <a:avLst/>
          </a:prstGeom>
        </p:spPr>
        <p:txBody>
          <a:bodyPr/>
          <a:lstStyle>
            <a:lvl1pPr>
              <a:defRPr sz="2400"/>
            </a:lvl1pPr>
            <a:lvl2pPr>
              <a:defRPr sz="2000"/>
            </a:lvl2pPr>
            <a:lvl3pPr>
              <a:defRPr sz="2000"/>
            </a:lvl3pPr>
            <a:lvl4pPr>
              <a:defRPr sz="2000"/>
            </a:lvl4pPr>
            <a:lvl5pPr>
              <a:defRPr sz="2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numéro de diapositive 4"/>
          <p:cNvSpPr>
            <a:spLocks noGrp="1"/>
          </p:cNvSpPr>
          <p:nvPr>
            <p:ph type="sldNum" sz="quarter" idx="10"/>
          </p:nvPr>
        </p:nvSpPr>
        <p:spPr>
          <a:xfrm>
            <a:off x="0" y="6589713"/>
            <a:ext cx="1905000" cy="268287"/>
          </a:xfrm>
          <a:prstGeom prst="rect">
            <a:avLst/>
          </a:prstGeom>
        </p:spPr>
        <p:txBody>
          <a:bodyPr/>
          <a:lstStyle>
            <a:lvl1pPr>
              <a:defRPr/>
            </a:lvl1pPr>
          </a:lstStyle>
          <a:p>
            <a:fld id="{A1B6DD41-D7C5-4F79-9734-523585907A8F}" type="slidenum">
              <a:rPr lang="fr-FR" altLang="fr-FR"/>
              <a:pPr/>
              <a:t>‹N°›</a:t>
            </a:fld>
            <a:endParaRPr lang="fr-FR" altLang="fr-FR"/>
          </a:p>
        </p:txBody>
      </p:sp>
      <p:sp>
        <p:nvSpPr>
          <p:cNvPr id="5" name="Espace réservé du pied de page 3"/>
          <p:cNvSpPr>
            <a:spLocks noGrp="1"/>
          </p:cNvSpPr>
          <p:nvPr>
            <p:ph type="ftr" sz="quarter" idx="11"/>
          </p:nvPr>
        </p:nvSpPr>
        <p:spPr>
          <a:xfrm>
            <a:off x="4114800" y="6524625"/>
            <a:ext cx="5029200" cy="215900"/>
          </a:xfrm>
          <a:prstGeom prst="rect">
            <a:avLst/>
          </a:prstGeom>
        </p:spPr>
        <p:txBody>
          <a:bodyPr/>
          <a:lstStyle>
            <a:lvl1pPr>
              <a:defRPr/>
            </a:lvl1pPr>
          </a:lstStyle>
          <a:p>
            <a:pPr>
              <a:defRPr/>
            </a:pPr>
            <a:r>
              <a:rPr lang="fr-FR"/>
              <a:t>Préorientations MIC – Automatique Continue</a:t>
            </a:r>
          </a:p>
        </p:txBody>
      </p:sp>
    </p:spTree>
    <p:extLst>
      <p:ext uri="{BB962C8B-B14F-4D97-AF65-F5344CB8AC3E}">
        <p14:creationId xmlns:p14="http://schemas.microsoft.com/office/powerpoint/2010/main" val="211001684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Diapositive de titre">
    <p:spTree>
      <p:nvGrpSpPr>
        <p:cNvPr id="1" name=""/>
        <p:cNvGrpSpPr/>
        <p:nvPr/>
      </p:nvGrpSpPr>
      <p:grpSpPr>
        <a:xfrm>
          <a:off x="0" y="0"/>
          <a:ext cx="0" cy="0"/>
          <a:chOff x="0" y="0"/>
          <a:chExt cx="0" cy="0"/>
        </a:xfrm>
      </p:grpSpPr>
      <p:grpSp>
        <p:nvGrpSpPr>
          <p:cNvPr id="2" name="Groupe 6"/>
          <p:cNvGrpSpPr>
            <a:grpSpLocks/>
          </p:cNvGrpSpPr>
          <p:nvPr userDrawn="1"/>
        </p:nvGrpSpPr>
        <p:grpSpPr bwMode="auto">
          <a:xfrm>
            <a:off x="0" y="868363"/>
            <a:ext cx="4356100" cy="4633912"/>
            <a:chOff x="-1" y="868398"/>
            <a:chExt cx="4355976" cy="4633217"/>
          </a:xfrm>
        </p:grpSpPr>
        <p:sp>
          <p:nvSpPr>
            <p:cNvPr id="3" name="Triangle isocèle 2"/>
            <p:cNvSpPr/>
            <p:nvPr userDrawn="1"/>
          </p:nvSpPr>
          <p:spPr>
            <a:xfrm rot="5400000">
              <a:off x="-67218" y="1078422"/>
              <a:ext cx="4490410" cy="4355976"/>
            </a:xfrm>
            <a:prstGeom prst="triangle">
              <a:avLst/>
            </a:prstGeom>
            <a:gradFill>
              <a:gsLst>
                <a:gs pos="91000">
                  <a:srgbClr val="004D6F">
                    <a:alpha val="73000"/>
                  </a:srgbClr>
                </a:gs>
                <a:gs pos="1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fr-FR" sz="1500" b="0" i="0" u="none" strike="noStrike" kern="1200" cap="none" spc="0" normalizeH="0" baseline="0" noProof="0" dirty="0">
                  <a:ln>
                    <a:noFill/>
                  </a:ln>
                  <a:solidFill>
                    <a:prstClr val="white"/>
                  </a:solidFill>
                  <a:effectLst/>
                  <a:uLnTx/>
                  <a:uFillTx/>
                  <a:latin typeface="Times New Roman"/>
                  <a:ea typeface="+mn-ea"/>
                  <a:cs typeface="+mn-cs"/>
                </a:rPr>
                <a:t> </a:t>
              </a:r>
            </a:p>
          </p:txBody>
        </p:sp>
        <p:sp>
          <p:nvSpPr>
            <p:cNvPr id="4" name="Triangle isocèle 3"/>
            <p:cNvSpPr/>
            <p:nvPr userDrawn="1"/>
          </p:nvSpPr>
          <p:spPr>
            <a:xfrm rot="5400000">
              <a:off x="-47736" y="916134"/>
              <a:ext cx="4248471" cy="4152999"/>
            </a:xfrm>
            <a:prstGeom prst="triangle">
              <a:avLst/>
            </a:prstGeom>
            <a:gradFill flip="none" rotWithShape="1">
              <a:gsLst>
                <a:gs pos="91000">
                  <a:srgbClr val="004D6F">
                    <a:alpha val="83000"/>
                  </a:srgbClr>
                </a:gs>
                <a:gs pos="1000">
                  <a:schemeClr val="bg1">
                    <a:alpha val="7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fr-FR" sz="1500" b="0" i="0" u="none" strike="noStrike" kern="1200" cap="none" spc="0" normalizeH="0" baseline="0" noProof="0">
                <a:ln>
                  <a:noFill/>
                </a:ln>
                <a:solidFill>
                  <a:prstClr val="white"/>
                </a:solidFill>
                <a:effectLst/>
                <a:uLnTx/>
                <a:uFillTx/>
                <a:latin typeface="Times New Roman"/>
                <a:ea typeface="+mn-ea"/>
                <a:cs typeface="+mn-cs"/>
              </a:endParaRPr>
            </a:p>
          </p:txBody>
        </p:sp>
      </p:grpSp>
      <p:sp>
        <p:nvSpPr>
          <p:cNvPr id="5" name="Triangle isocèle 10"/>
          <p:cNvSpPr/>
          <p:nvPr userDrawn="1"/>
        </p:nvSpPr>
        <p:spPr>
          <a:xfrm rot="16200000">
            <a:off x="4399013" y="-842760"/>
            <a:ext cx="3923411" cy="5593663"/>
          </a:xfrm>
          <a:custGeom>
            <a:avLst/>
            <a:gdLst>
              <a:gd name="connsiteX0" fmla="*/ 0 w 7304492"/>
              <a:gd name="connsiteY0" fmla="*/ 7085811 h 7085811"/>
              <a:gd name="connsiteX1" fmla="*/ 3652246 w 7304492"/>
              <a:gd name="connsiteY1" fmla="*/ 0 h 7085811"/>
              <a:gd name="connsiteX2" fmla="*/ 7304492 w 7304492"/>
              <a:gd name="connsiteY2" fmla="*/ 7085811 h 7085811"/>
              <a:gd name="connsiteX3" fmla="*/ 0 w 7304492"/>
              <a:gd name="connsiteY3" fmla="*/ 7085811 h 7085811"/>
              <a:gd name="connsiteX0" fmla="*/ 0 w 7304492"/>
              <a:gd name="connsiteY0" fmla="*/ 7085811 h 7085811"/>
              <a:gd name="connsiteX1" fmla="*/ 3652246 w 7304492"/>
              <a:gd name="connsiteY1" fmla="*/ 0 h 7085811"/>
              <a:gd name="connsiteX2" fmla="*/ 4862555 w 7304492"/>
              <a:gd name="connsiteY2" fmla="*/ 2355029 h 7085811"/>
              <a:gd name="connsiteX3" fmla="*/ 7304492 w 7304492"/>
              <a:gd name="connsiteY3" fmla="*/ 7085811 h 7085811"/>
              <a:gd name="connsiteX4" fmla="*/ 0 w 7304492"/>
              <a:gd name="connsiteY4" fmla="*/ 7085811 h 7085811"/>
              <a:gd name="connsiteX0" fmla="*/ 0 w 7304492"/>
              <a:gd name="connsiteY0" fmla="*/ 7085811 h 7092282"/>
              <a:gd name="connsiteX1" fmla="*/ 3652246 w 7304492"/>
              <a:gd name="connsiteY1" fmla="*/ 0 h 7092282"/>
              <a:gd name="connsiteX2" fmla="*/ 4862555 w 7304492"/>
              <a:gd name="connsiteY2" fmla="*/ 2355029 h 7092282"/>
              <a:gd name="connsiteX3" fmla="*/ 7304492 w 7304492"/>
              <a:gd name="connsiteY3" fmla="*/ 7085811 h 7092282"/>
              <a:gd name="connsiteX4" fmla="*/ 4840524 w 7304492"/>
              <a:gd name="connsiteY4" fmla="*/ 7092282 h 7092282"/>
              <a:gd name="connsiteX5" fmla="*/ 0 w 7304492"/>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47730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57148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111136"/>
              <a:gd name="connsiteX1" fmla="*/ 3652246 w 4862555"/>
              <a:gd name="connsiteY1" fmla="*/ 0 h 7111136"/>
              <a:gd name="connsiteX2" fmla="*/ 4862555 w 4862555"/>
              <a:gd name="connsiteY2" fmla="*/ 2355029 h 7111136"/>
              <a:gd name="connsiteX3" fmla="*/ 4857148 w 4862555"/>
              <a:gd name="connsiteY3" fmla="*/ 4794303 h 7111136"/>
              <a:gd name="connsiteX4" fmla="*/ 4859360 w 4862555"/>
              <a:gd name="connsiteY4" fmla="*/ 7111136 h 7111136"/>
              <a:gd name="connsiteX5" fmla="*/ 0 w 4862555"/>
              <a:gd name="connsiteY5" fmla="*/ 7085811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4303 h 7111136"/>
              <a:gd name="connsiteX4" fmla="*/ 4873486 w 4876681"/>
              <a:gd name="connsiteY4" fmla="*/ 7111136 h 7111136"/>
              <a:gd name="connsiteX5" fmla="*/ 0 w 4876681"/>
              <a:gd name="connsiteY5" fmla="*/ 7104665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9016 h 7111136"/>
              <a:gd name="connsiteX4" fmla="*/ 4873486 w 4876681"/>
              <a:gd name="connsiteY4" fmla="*/ 7111136 h 7111136"/>
              <a:gd name="connsiteX5" fmla="*/ 0 w 4876681"/>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73486"/>
              <a:gd name="connsiteY0" fmla="*/ 7104665 h 7111136"/>
              <a:gd name="connsiteX1" fmla="*/ 3666372 w 4873486"/>
              <a:gd name="connsiteY1" fmla="*/ 0 h 7111136"/>
              <a:gd name="connsiteX2" fmla="*/ 4871972 w 4873486"/>
              <a:gd name="connsiteY2" fmla="*/ 2326748 h 7111136"/>
              <a:gd name="connsiteX3" fmla="*/ 4871274 w 4873486"/>
              <a:gd name="connsiteY3" fmla="*/ 4799016 h 7111136"/>
              <a:gd name="connsiteX4" fmla="*/ 4873486 w 4873486"/>
              <a:gd name="connsiteY4" fmla="*/ 7111136 h 7111136"/>
              <a:gd name="connsiteX5" fmla="*/ 0 w 4873486"/>
              <a:gd name="connsiteY5" fmla="*/ 7104665 h 7111136"/>
              <a:gd name="connsiteX0" fmla="*/ 0 w 4875163"/>
              <a:gd name="connsiteY0" fmla="*/ 7104665 h 7111136"/>
              <a:gd name="connsiteX1" fmla="*/ 3666372 w 4875163"/>
              <a:gd name="connsiteY1" fmla="*/ 0 h 7111136"/>
              <a:gd name="connsiteX2" fmla="*/ 4871972 w 4875163"/>
              <a:gd name="connsiteY2" fmla="*/ 2326748 h 7111136"/>
              <a:gd name="connsiteX3" fmla="*/ 4871274 w 4875163"/>
              <a:gd name="connsiteY3" fmla="*/ 4799016 h 7111136"/>
              <a:gd name="connsiteX4" fmla="*/ 4873486 w 4875163"/>
              <a:gd name="connsiteY4" fmla="*/ 7111136 h 7111136"/>
              <a:gd name="connsiteX5" fmla="*/ 0 w 4875163"/>
              <a:gd name="connsiteY5" fmla="*/ 7104665 h 7111136"/>
              <a:gd name="connsiteX0" fmla="*/ 0 w 4984444"/>
              <a:gd name="connsiteY0" fmla="*/ 7104665 h 7111136"/>
              <a:gd name="connsiteX1" fmla="*/ 3666372 w 4984444"/>
              <a:gd name="connsiteY1" fmla="*/ 0 h 7111136"/>
              <a:gd name="connsiteX2" fmla="*/ 4871972 w 4984444"/>
              <a:gd name="connsiteY2" fmla="*/ 2326748 h 7111136"/>
              <a:gd name="connsiteX3" fmla="*/ 4984287 w 4984444"/>
              <a:gd name="connsiteY3" fmla="*/ 4817872 h 7111136"/>
              <a:gd name="connsiteX4" fmla="*/ 4873486 w 4984444"/>
              <a:gd name="connsiteY4" fmla="*/ 7111136 h 7111136"/>
              <a:gd name="connsiteX5" fmla="*/ 0 w 4984444"/>
              <a:gd name="connsiteY5" fmla="*/ 7104665 h 7111136"/>
              <a:gd name="connsiteX0" fmla="*/ 0 w 4875164"/>
              <a:gd name="connsiteY0" fmla="*/ 7104665 h 7111136"/>
              <a:gd name="connsiteX1" fmla="*/ 3666372 w 4875164"/>
              <a:gd name="connsiteY1" fmla="*/ 0 h 7111136"/>
              <a:gd name="connsiteX2" fmla="*/ 4871972 w 4875164"/>
              <a:gd name="connsiteY2" fmla="*/ 2326748 h 7111136"/>
              <a:gd name="connsiteX3" fmla="*/ 4871276 w 4875164"/>
              <a:gd name="connsiteY3" fmla="*/ 4836728 h 7111136"/>
              <a:gd name="connsiteX4" fmla="*/ 4873486 w 4875164"/>
              <a:gd name="connsiteY4" fmla="*/ 7111136 h 7111136"/>
              <a:gd name="connsiteX5" fmla="*/ 0 w 4875164"/>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871276 w 4873486"/>
              <a:gd name="connsiteY3" fmla="*/ 4836728 h 7111136"/>
              <a:gd name="connsiteX4" fmla="*/ 4873486 w 4873486"/>
              <a:gd name="connsiteY4" fmla="*/ 7111136 h 7111136"/>
              <a:gd name="connsiteX5" fmla="*/ 0 w 4873486"/>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719025 w 4873486"/>
              <a:gd name="connsiteY3" fmla="*/ 4693853 h 7111136"/>
              <a:gd name="connsiteX4" fmla="*/ 4873486 w 4873486"/>
              <a:gd name="connsiteY4" fmla="*/ 7111136 h 7111136"/>
              <a:gd name="connsiteX5" fmla="*/ 0 w 4873486"/>
              <a:gd name="connsiteY5" fmla="*/ 7104665 h 7111136"/>
              <a:gd name="connsiteX0" fmla="*/ 0 w 4720435"/>
              <a:gd name="connsiteY0" fmla="*/ 7104665 h 7104665"/>
              <a:gd name="connsiteX1" fmla="*/ 3666372 w 4720435"/>
              <a:gd name="connsiteY1" fmla="*/ 0 h 7104665"/>
              <a:gd name="connsiteX2" fmla="*/ 4710205 w 4720435"/>
              <a:gd name="connsiteY2" fmla="*/ 2021948 h 7104665"/>
              <a:gd name="connsiteX3" fmla="*/ 4719025 w 4720435"/>
              <a:gd name="connsiteY3" fmla="*/ 4693853 h 7104665"/>
              <a:gd name="connsiteX4" fmla="*/ 4711719 w 4720435"/>
              <a:gd name="connsiteY4" fmla="*/ 5606186 h 7104665"/>
              <a:gd name="connsiteX5" fmla="*/ 0 w 4720435"/>
              <a:gd name="connsiteY5" fmla="*/ 7104665 h 7104665"/>
              <a:gd name="connsiteX0" fmla="*/ 0 w 3940147"/>
              <a:gd name="connsiteY0" fmla="*/ 5571143 h 5606186"/>
              <a:gd name="connsiteX1" fmla="*/ 2886084 w 3940147"/>
              <a:gd name="connsiteY1" fmla="*/ 0 h 5606186"/>
              <a:gd name="connsiteX2" fmla="*/ 3929917 w 3940147"/>
              <a:gd name="connsiteY2" fmla="*/ 2021948 h 5606186"/>
              <a:gd name="connsiteX3" fmla="*/ 3938737 w 3940147"/>
              <a:gd name="connsiteY3" fmla="*/ 4693853 h 5606186"/>
              <a:gd name="connsiteX4" fmla="*/ 3931431 w 3940147"/>
              <a:gd name="connsiteY4" fmla="*/ 5606186 h 5606186"/>
              <a:gd name="connsiteX5" fmla="*/ 0 w 3940147"/>
              <a:gd name="connsiteY5" fmla="*/ 5571143 h 5606186"/>
              <a:gd name="connsiteX0" fmla="*/ 0 w 3939313"/>
              <a:gd name="connsiteY0" fmla="*/ 5571143 h 5606186"/>
              <a:gd name="connsiteX1" fmla="*/ 2886084 w 3939313"/>
              <a:gd name="connsiteY1" fmla="*/ 0 h 5606186"/>
              <a:gd name="connsiteX2" fmla="*/ 3910886 w 3939313"/>
              <a:gd name="connsiteY2" fmla="*/ 2002898 h 5606186"/>
              <a:gd name="connsiteX3" fmla="*/ 3938737 w 3939313"/>
              <a:gd name="connsiteY3" fmla="*/ 4693853 h 5606186"/>
              <a:gd name="connsiteX4" fmla="*/ 3931431 w 3939313"/>
              <a:gd name="connsiteY4" fmla="*/ 5606186 h 5606186"/>
              <a:gd name="connsiteX5" fmla="*/ 0 w 3939313"/>
              <a:gd name="connsiteY5" fmla="*/ 5571143 h 5606186"/>
              <a:gd name="connsiteX0" fmla="*/ 0 w 3931431"/>
              <a:gd name="connsiteY0" fmla="*/ 5571143 h 5606186"/>
              <a:gd name="connsiteX1" fmla="*/ 2886084 w 3931431"/>
              <a:gd name="connsiteY1" fmla="*/ 0 h 5606186"/>
              <a:gd name="connsiteX2" fmla="*/ 3910886 w 3931431"/>
              <a:gd name="connsiteY2" fmla="*/ 2002898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12966"/>
              <a:gd name="connsiteY0" fmla="*/ 5571143 h 5609320"/>
              <a:gd name="connsiteX1" fmla="*/ 2886084 w 3912966"/>
              <a:gd name="connsiteY1" fmla="*/ 0 h 5609320"/>
              <a:gd name="connsiteX2" fmla="*/ 3910886 w 3912966"/>
              <a:gd name="connsiteY2" fmla="*/ 2012295 h 5609320"/>
              <a:gd name="connsiteX3" fmla="*/ 3910192 w 3912966"/>
              <a:gd name="connsiteY3" fmla="*/ 4703381 h 5609320"/>
              <a:gd name="connsiteX4" fmla="*/ 3868863 w 3912966"/>
              <a:gd name="connsiteY4" fmla="*/ 5609320 h 5609320"/>
              <a:gd name="connsiteX5" fmla="*/ 0 w 3912966"/>
              <a:gd name="connsiteY5" fmla="*/ 5571143 h 5609320"/>
              <a:gd name="connsiteX0" fmla="*/ 0 w 3915790"/>
              <a:gd name="connsiteY0" fmla="*/ 5571143 h 5593663"/>
              <a:gd name="connsiteX1" fmla="*/ 2886084 w 3915790"/>
              <a:gd name="connsiteY1" fmla="*/ 0 h 5593663"/>
              <a:gd name="connsiteX2" fmla="*/ 3910886 w 3915790"/>
              <a:gd name="connsiteY2" fmla="*/ 2012295 h 5593663"/>
              <a:gd name="connsiteX3" fmla="*/ 3910192 w 3915790"/>
              <a:gd name="connsiteY3" fmla="*/ 4703381 h 5593663"/>
              <a:gd name="connsiteX4" fmla="*/ 3915790 w 3915790"/>
              <a:gd name="connsiteY4" fmla="*/ 5593663 h 5593663"/>
              <a:gd name="connsiteX5" fmla="*/ 0 w 3915790"/>
              <a:gd name="connsiteY5" fmla="*/ 5571143 h 5593663"/>
              <a:gd name="connsiteX0" fmla="*/ 0 w 3916271"/>
              <a:gd name="connsiteY0" fmla="*/ 5571143 h 5593663"/>
              <a:gd name="connsiteX1" fmla="*/ 2886084 w 3916271"/>
              <a:gd name="connsiteY1" fmla="*/ 0 h 5593663"/>
              <a:gd name="connsiteX2" fmla="*/ 3910886 w 3916271"/>
              <a:gd name="connsiteY2" fmla="*/ 2012295 h 5593663"/>
              <a:gd name="connsiteX3" fmla="*/ 3910192 w 3916271"/>
              <a:gd name="connsiteY3" fmla="*/ 4703381 h 5593663"/>
              <a:gd name="connsiteX4" fmla="*/ 3915790 w 3916271"/>
              <a:gd name="connsiteY4" fmla="*/ 5593663 h 5593663"/>
              <a:gd name="connsiteX5" fmla="*/ 0 w 3916271"/>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9583" h="5593663">
                <a:moveTo>
                  <a:pt x="0" y="5571143"/>
                </a:moveTo>
                <a:lnTo>
                  <a:pt x="2886084" y="0"/>
                </a:lnTo>
                <a:cubicBezTo>
                  <a:pt x="3296866" y="781336"/>
                  <a:pt x="3503232" y="1243485"/>
                  <a:pt x="3914014" y="2024821"/>
                </a:cubicBezTo>
                <a:cubicBezTo>
                  <a:pt x="3912240" y="2295005"/>
                  <a:pt x="3918271" y="3614728"/>
                  <a:pt x="3919583" y="4687730"/>
                </a:cubicBezTo>
                <a:cubicBezTo>
                  <a:pt x="3917192" y="5350405"/>
                  <a:pt x="3918181" y="5087563"/>
                  <a:pt x="3915790" y="5593663"/>
                </a:cubicBezTo>
                <a:lnTo>
                  <a:pt x="0" y="5571143"/>
                </a:lnTo>
                <a:close/>
              </a:path>
            </a:pathLst>
          </a:custGeom>
          <a:gradFill flip="none" rotWithShape="1">
            <a:gsLst>
              <a:gs pos="91000">
                <a:srgbClr val="004D6F">
                  <a:alpha val="90000"/>
                </a:srgbClr>
              </a:gs>
              <a:gs pos="1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fr-FR" sz="1500" b="0" i="0" u="none" strike="noStrike" kern="1200" cap="none" spc="0" normalizeH="0" baseline="0" noProof="0" dirty="0">
                <a:ln>
                  <a:noFill/>
                </a:ln>
                <a:solidFill>
                  <a:prstClr val="white"/>
                </a:solidFill>
                <a:effectLst/>
                <a:uLnTx/>
                <a:uFillTx/>
                <a:latin typeface="Times New Roman"/>
                <a:ea typeface="+mn-ea"/>
                <a:cs typeface="+mn-cs"/>
              </a:rPr>
              <a:t> </a:t>
            </a:r>
          </a:p>
        </p:txBody>
      </p:sp>
      <p:sp>
        <p:nvSpPr>
          <p:cNvPr id="6" name="Triangle isocèle 7"/>
          <p:cNvSpPr/>
          <p:nvPr userDrawn="1"/>
        </p:nvSpPr>
        <p:spPr>
          <a:xfrm rot="16200000">
            <a:off x="6825056" y="-469057"/>
            <a:ext cx="1874105" cy="2802782"/>
          </a:xfrm>
          <a:custGeom>
            <a:avLst/>
            <a:gdLst>
              <a:gd name="connsiteX0" fmla="*/ 0 w 4540840"/>
              <a:gd name="connsiteY0" fmla="*/ 4404897 h 4404897"/>
              <a:gd name="connsiteX1" fmla="*/ 2270420 w 4540840"/>
              <a:gd name="connsiteY1" fmla="*/ 0 h 4404897"/>
              <a:gd name="connsiteX2" fmla="*/ 4540840 w 4540840"/>
              <a:gd name="connsiteY2" fmla="*/ 4404897 h 4404897"/>
              <a:gd name="connsiteX3" fmla="*/ 0 w 4540840"/>
              <a:gd name="connsiteY3"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0 w 4540840"/>
              <a:gd name="connsiteY4"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2933996 w 4540840"/>
              <a:gd name="connsiteY4" fmla="*/ 4404420 h 4404897"/>
              <a:gd name="connsiteX5" fmla="*/ 0 w 4540840"/>
              <a:gd name="connsiteY5" fmla="*/ 4404897 h 4404897"/>
              <a:gd name="connsiteX0" fmla="*/ 0 w 2933997"/>
              <a:gd name="connsiteY0" fmla="*/ 4404897 h 4404897"/>
              <a:gd name="connsiteX1" fmla="*/ 2270420 w 2933997"/>
              <a:gd name="connsiteY1" fmla="*/ 0 h 4404897"/>
              <a:gd name="connsiteX2" fmla="*/ 2933997 w 2933997"/>
              <a:gd name="connsiteY2" fmla="*/ 1284148 h 4404897"/>
              <a:gd name="connsiteX3" fmla="*/ 2933573 w 2933997"/>
              <a:gd name="connsiteY3" fmla="*/ 3532921 h 4404897"/>
              <a:gd name="connsiteX4" fmla="*/ 2933996 w 2933997"/>
              <a:gd name="connsiteY4" fmla="*/ 4404420 h 4404897"/>
              <a:gd name="connsiteX5" fmla="*/ 0 w 2933997"/>
              <a:gd name="connsiteY5" fmla="*/ 4404897 h 44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997" h="4404897">
                <a:moveTo>
                  <a:pt x="0" y="4404897"/>
                </a:moveTo>
                <a:lnTo>
                  <a:pt x="2270420" y="0"/>
                </a:lnTo>
                <a:cubicBezTo>
                  <a:pt x="2493183" y="426477"/>
                  <a:pt x="2711234" y="857671"/>
                  <a:pt x="2933997" y="1284148"/>
                </a:cubicBezTo>
                <a:cubicBezTo>
                  <a:pt x="2933856" y="2033739"/>
                  <a:pt x="2933714" y="2783330"/>
                  <a:pt x="2933573" y="3532921"/>
                </a:cubicBezTo>
                <a:lnTo>
                  <a:pt x="2933996" y="4404420"/>
                </a:lnTo>
                <a:lnTo>
                  <a:pt x="0" y="4404897"/>
                </a:lnTo>
                <a:close/>
              </a:path>
            </a:pathLst>
          </a:custGeom>
          <a:gradFill flip="none" rotWithShape="1">
            <a:gsLst>
              <a:gs pos="91000">
                <a:srgbClr val="004D6F">
                  <a:alpha val="86000"/>
                </a:srgbClr>
              </a:gs>
              <a:gs pos="1000">
                <a:schemeClr val="bg1">
                  <a:alpha val="3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fr-FR" sz="1500" b="0" i="0" u="none" strike="noStrike" kern="1200" cap="none" spc="0" normalizeH="0" baseline="0" noProof="0" dirty="0">
                <a:ln>
                  <a:noFill/>
                </a:ln>
                <a:solidFill>
                  <a:prstClr val="white"/>
                </a:solidFill>
                <a:effectLst/>
                <a:uLnTx/>
                <a:uFillTx/>
                <a:latin typeface="Times New Roman"/>
                <a:ea typeface="+mn-ea"/>
                <a:cs typeface="+mn-cs"/>
              </a:rPr>
              <a:t> </a:t>
            </a:r>
          </a:p>
        </p:txBody>
      </p:sp>
      <p:sp>
        <p:nvSpPr>
          <p:cNvPr id="7" name="Triangle isocèle 6"/>
          <p:cNvSpPr/>
          <p:nvPr userDrawn="1"/>
        </p:nvSpPr>
        <p:spPr>
          <a:xfrm rot="16200000">
            <a:off x="7319313" y="360681"/>
            <a:ext cx="1872209" cy="1816159"/>
          </a:xfrm>
          <a:prstGeom prst="triangle">
            <a:avLst/>
          </a:prstGeom>
          <a:gradFill flip="none" rotWithShape="1">
            <a:gsLst>
              <a:gs pos="81000">
                <a:srgbClr val="004D6F">
                  <a:alpha val="79000"/>
                </a:srgbClr>
              </a:gs>
              <a:gs pos="5000">
                <a:schemeClr val="bg1">
                  <a:alpha val="3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fr-FR" sz="1500" b="0" i="0" u="none" strike="noStrike" kern="1200" cap="none" spc="0" normalizeH="0" baseline="0" noProof="0" dirty="0">
                <a:ln>
                  <a:noFill/>
                </a:ln>
                <a:solidFill>
                  <a:prstClr val="white"/>
                </a:solidFill>
                <a:effectLst/>
                <a:uLnTx/>
                <a:uFillTx/>
                <a:latin typeface="Times New Roman"/>
                <a:ea typeface="+mn-ea"/>
                <a:cs typeface="+mn-cs"/>
              </a:rPr>
              <a:t> </a:t>
            </a:r>
          </a:p>
        </p:txBody>
      </p:sp>
      <p:pic>
        <p:nvPicPr>
          <p:cNvPr id="8"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4364" y="369890"/>
            <a:ext cx="281781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S:\serv_com\01_CHARTE-INSA-Rennes\2014\08_Modèles-PPT\Triangle-bas.eps"/>
          <p:cNvPicPr>
            <a:picLocks noChangeAspect="1" noChangeArrowheads="1"/>
          </p:cNvPicPr>
          <p:nvPr userDrawn="1"/>
        </p:nvPicPr>
        <p:blipFill>
          <a:blip r:embed="rId3">
            <a:extLst>
              <a:ext uri="{28A0092B-C50C-407E-A947-70E740481C1C}">
                <a14:useLocalDpi xmlns:a14="http://schemas.microsoft.com/office/drawing/2010/main" val="0"/>
              </a:ext>
            </a:extLst>
          </a:blip>
          <a:srcRect b="42645"/>
          <a:stretch>
            <a:fillRect/>
          </a:stretch>
        </p:blipFill>
        <p:spPr bwMode="auto">
          <a:xfrm>
            <a:off x="3419475" y="6353177"/>
            <a:ext cx="20891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re 11"/>
          <p:cNvSpPr txBox="1">
            <a:spLocks/>
          </p:cNvSpPr>
          <p:nvPr userDrawn="1"/>
        </p:nvSpPr>
        <p:spPr>
          <a:xfrm>
            <a:off x="251521" y="6576753"/>
            <a:ext cx="2612925" cy="236799"/>
          </a:xfrm>
          <a:prstGeom prst="rect">
            <a:avLst/>
          </a:prstGeom>
        </p:spPr>
        <p:txBody>
          <a:bodyPr anchor="ctr"/>
          <a:lstStyle>
            <a:lvl1pPr algn="l" defTabSz="914400" rtl="0" eaLnBrk="1" latinLnBrk="0" hangingPunct="1">
              <a:spcBef>
                <a:spcPct val="0"/>
              </a:spcBef>
              <a:buNone/>
              <a:defRPr sz="1050" b="1" i="1" kern="1200" baseline="0">
                <a:solidFill>
                  <a:schemeClr val="tx1"/>
                </a:solidFill>
                <a:latin typeface="Arial" pitchFamily="34" charset="0"/>
                <a:ea typeface="+mj-ea"/>
                <a:cs typeface="Arial" pitchFamily="34" charset="0"/>
              </a:defRPr>
            </a:lvl1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788" b="1" i="1" u="none" strike="noStrike" kern="1200" cap="none" spc="0" normalizeH="0" baseline="0" noProof="0" dirty="0">
                <a:ln>
                  <a:noFill/>
                </a:ln>
                <a:solidFill>
                  <a:srgbClr val="000000"/>
                </a:solidFill>
                <a:effectLst/>
                <a:uLnTx/>
                <a:uFillTx/>
                <a:latin typeface="Arial" pitchFamily="34" charset="0"/>
                <a:ea typeface="+mj-ea"/>
                <a:cs typeface="Arial" pitchFamily="34" charset="0"/>
              </a:rPr>
              <a:t>Machine Learning  - Supervised Approaches – 4A</a:t>
            </a:r>
          </a:p>
        </p:txBody>
      </p:sp>
      <p:sp>
        <p:nvSpPr>
          <p:cNvPr id="11" name="Espace réservé du numéro de diapositive 5"/>
          <p:cNvSpPr>
            <a:spLocks noGrp="1"/>
          </p:cNvSpPr>
          <p:nvPr>
            <p:ph type="sldNum" sz="quarter" idx="10"/>
          </p:nvPr>
        </p:nvSpPr>
        <p:spPr>
          <a:xfrm>
            <a:off x="8228014" y="6570665"/>
            <a:ext cx="915987" cy="242887"/>
          </a:xfrm>
        </p:spPr>
        <p:txBody>
          <a:bodyPr anchor="ctr"/>
          <a:lstStyle>
            <a:lvl1pPr>
              <a:defRPr sz="900">
                <a:solidFill>
                  <a:srgbClr val="898989"/>
                </a:solidFill>
              </a:defRPr>
            </a:lvl1pPr>
          </a:lstStyle>
          <a:p>
            <a:pPr eaLnBrk="0" fontAlgn="base" hangingPunct="0">
              <a:spcBef>
                <a:spcPct val="0"/>
              </a:spcBef>
              <a:spcAft>
                <a:spcPct val="0"/>
              </a:spcAft>
              <a:defRPr/>
            </a:pPr>
            <a:fld id="{6D370CC9-8544-4AAB-8BC6-9D93BA458056}" type="slidenum">
              <a:rPr lang="en-US" altLang="fr-FR" smtClean="0"/>
              <a:pPr eaLnBrk="0" fontAlgn="base" hangingPunct="0">
                <a:spcBef>
                  <a:spcPct val="0"/>
                </a:spcBef>
                <a:spcAft>
                  <a:spcPct val="0"/>
                </a:spcAft>
                <a:defRPr/>
              </a:pPr>
              <a:t>‹N°›</a:t>
            </a:fld>
            <a:endParaRPr lang="en-US" altLang="fr-FR" dirty="0"/>
          </a:p>
        </p:txBody>
      </p:sp>
    </p:spTree>
    <p:extLst>
      <p:ext uri="{BB962C8B-B14F-4D97-AF65-F5344CB8AC3E}">
        <p14:creationId xmlns:p14="http://schemas.microsoft.com/office/powerpoint/2010/main" val="3572409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re et contenu">
  <p:cSld name="2_Titre et contenu">
    <p:spTree>
      <p:nvGrpSpPr>
        <p:cNvPr id="1" name="Shape 324"/>
        <p:cNvGrpSpPr/>
        <p:nvPr/>
      </p:nvGrpSpPr>
      <p:grpSpPr>
        <a:xfrm>
          <a:off x="0" y="0"/>
          <a:ext cx="0" cy="0"/>
          <a:chOff x="0" y="0"/>
          <a:chExt cx="0" cy="0"/>
        </a:xfrm>
      </p:grpSpPr>
      <p:sp>
        <p:nvSpPr>
          <p:cNvPr id="325" name="Google Shape;325;p21"/>
          <p:cNvSpPr/>
          <p:nvPr/>
        </p:nvSpPr>
        <p:spPr>
          <a:xfrm>
            <a:off x="8560800" y="5306400"/>
            <a:ext cx="583200" cy="777600"/>
          </a:xfrm>
          <a:custGeom>
            <a:avLst/>
            <a:gdLst/>
            <a:ahLst/>
            <a:cxnLst/>
            <a:rect l="l" t="t" r="r" b="b"/>
            <a:pathLst>
              <a:path w="1196832" h="4093961" extrusionOk="0">
                <a:moveTo>
                  <a:pt x="1196285" y="4093699"/>
                </a:moveTo>
                <a:lnTo>
                  <a:pt x="1196285" y="-262"/>
                </a:lnTo>
                <a:moveTo>
                  <a:pt x="1136385" y="4093699"/>
                </a:moveTo>
                <a:lnTo>
                  <a:pt x="1136385" y="-262"/>
                </a:lnTo>
                <a:moveTo>
                  <a:pt x="1076614" y="4093699"/>
                </a:moveTo>
                <a:lnTo>
                  <a:pt x="1076614" y="-262"/>
                </a:lnTo>
                <a:moveTo>
                  <a:pt x="1016714" y="4093699"/>
                </a:moveTo>
                <a:lnTo>
                  <a:pt x="1016714" y="-262"/>
                </a:lnTo>
                <a:moveTo>
                  <a:pt x="956944" y="4093699"/>
                </a:moveTo>
                <a:lnTo>
                  <a:pt x="956944" y="-262"/>
                </a:lnTo>
                <a:moveTo>
                  <a:pt x="897044" y="4093699"/>
                </a:moveTo>
                <a:lnTo>
                  <a:pt x="897044" y="-262"/>
                </a:lnTo>
                <a:moveTo>
                  <a:pt x="837274" y="4093699"/>
                </a:moveTo>
                <a:lnTo>
                  <a:pt x="837274" y="-262"/>
                </a:lnTo>
                <a:moveTo>
                  <a:pt x="777374" y="4093699"/>
                </a:moveTo>
                <a:lnTo>
                  <a:pt x="777374" y="-262"/>
                </a:lnTo>
                <a:moveTo>
                  <a:pt x="717602" y="4093699"/>
                </a:moveTo>
                <a:lnTo>
                  <a:pt x="717602" y="-262"/>
                </a:lnTo>
                <a:moveTo>
                  <a:pt x="657832" y="4093699"/>
                </a:moveTo>
                <a:lnTo>
                  <a:pt x="657832" y="-262"/>
                </a:lnTo>
                <a:moveTo>
                  <a:pt x="597932" y="4093699"/>
                </a:moveTo>
                <a:lnTo>
                  <a:pt x="597932" y="-262"/>
                </a:lnTo>
                <a:moveTo>
                  <a:pt x="538162" y="4093699"/>
                </a:moveTo>
                <a:lnTo>
                  <a:pt x="538162" y="-262"/>
                </a:lnTo>
                <a:moveTo>
                  <a:pt x="478262" y="4093699"/>
                </a:moveTo>
                <a:lnTo>
                  <a:pt x="478262" y="-262"/>
                </a:lnTo>
                <a:moveTo>
                  <a:pt x="419134" y="4093699"/>
                </a:moveTo>
                <a:lnTo>
                  <a:pt x="419134" y="-262"/>
                </a:lnTo>
                <a:moveTo>
                  <a:pt x="359235" y="4093699"/>
                </a:moveTo>
                <a:lnTo>
                  <a:pt x="359235" y="-262"/>
                </a:lnTo>
                <a:moveTo>
                  <a:pt x="299464" y="4093699"/>
                </a:moveTo>
                <a:lnTo>
                  <a:pt x="299464" y="-262"/>
                </a:lnTo>
                <a:moveTo>
                  <a:pt x="239179" y="4093699"/>
                </a:moveTo>
                <a:lnTo>
                  <a:pt x="239179" y="-262"/>
                </a:lnTo>
                <a:moveTo>
                  <a:pt x="179279" y="4093699"/>
                </a:moveTo>
                <a:lnTo>
                  <a:pt x="179279" y="-262"/>
                </a:lnTo>
                <a:moveTo>
                  <a:pt x="119508" y="4093699"/>
                </a:moveTo>
                <a:lnTo>
                  <a:pt x="119508" y="-262"/>
                </a:lnTo>
                <a:moveTo>
                  <a:pt x="59223" y="4093699"/>
                </a:moveTo>
                <a:lnTo>
                  <a:pt x="59223" y="-262"/>
                </a:lnTo>
                <a:moveTo>
                  <a:pt x="-548" y="4093699"/>
                </a:moveTo>
                <a:lnTo>
                  <a:pt x="-548" y="-262"/>
                </a:lnTo>
              </a:path>
            </a:pathLst>
          </a:custGeom>
          <a:noFill/>
          <a:ln w="9525" cap="flat" cmpd="sng">
            <a:solidFill>
              <a:schemeClr val="accent2"/>
            </a:solidFill>
            <a:prstDash val="solid"/>
            <a:miter lim="8000"/>
            <a:headEnd type="none" w="sm" len="sm"/>
            <a:tailEnd type="none" w="sm" len="sm"/>
          </a:ln>
        </p:spPr>
        <p:txBody>
          <a:bodyPr spcFirstLastPara="1" wrap="square" lIns="68569" tIns="34275" rIns="68569"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26" name="Google Shape;326;p21"/>
          <p:cNvSpPr/>
          <p:nvPr/>
        </p:nvSpPr>
        <p:spPr>
          <a:xfrm>
            <a:off x="8563500" y="6084000"/>
            <a:ext cx="580500" cy="774000"/>
          </a:xfrm>
          <a:prstGeom prst="rect">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sp>
        <p:nvSpPr>
          <p:cNvPr id="327" name="Google Shape;327;p21"/>
          <p:cNvSpPr txBox="1">
            <a:spLocks noGrp="1"/>
          </p:cNvSpPr>
          <p:nvPr>
            <p:ph type="title"/>
          </p:nvPr>
        </p:nvSpPr>
        <p:spPr>
          <a:xfrm>
            <a:off x="670891" y="700892"/>
            <a:ext cx="7806821" cy="1325563"/>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1"/>
              </a:buClr>
              <a:buSzPts val="3000"/>
              <a:buFont typeface="Arial"/>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328" name="Google Shape;328;p21"/>
          <p:cNvSpPr txBox="1">
            <a:spLocks noGrp="1"/>
          </p:cNvSpPr>
          <p:nvPr>
            <p:ph type="body" idx="1"/>
          </p:nvPr>
        </p:nvSpPr>
        <p:spPr>
          <a:xfrm>
            <a:off x="670891" y="1825625"/>
            <a:ext cx="7806821" cy="4351339"/>
          </a:xfrm>
          <a:prstGeom prst="rect">
            <a:avLst/>
          </a:prstGeom>
          <a:noFill/>
          <a:ln>
            <a:noFill/>
          </a:ln>
        </p:spPr>
        <p:txBody>
          <a:bodyPr spcFirstLastPara="1" wrap="square" lIns="0" tIns="0" rIns="0" bIns="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pPr lvl="0"/>
            <a:r>
              <a:rPr lang="fr-FR" noProof="0"/>
              <a:t>Modifier les styles du texte du masque</a:t>
            </a:r>
          </a:p>
        </p:txBody>
      </p:sp>
      <p:sp>
        <p:nvSpPr>
          <p:cNvPr id="330" name="Google Shape;330;p21"/>
          <p:cNvSpPr txBox="1">
            <a:spLocks noGrp="1"/>
          </p:cNvSpPr>
          <p:nvPr>
            <p:ph type="ftr" idx="11"/>
          </p:nvPr>
        </p:nvSpPr>
        <p:spPr>
          <a:xfrm>
            <a:off x="3028950" y="6486779"/>
            <a:ext cx="3086100" cy="246888"/>
          </a:xfrm>
          <a:prstGeom prst="rect">
            <a:avLst/>
          </a:prstGeom>
          <a:noFill/>
          <a:ln>
            <a:noFill/>
          </a:ln>
        </p:spPr>
        <p:txBody>
          <a:bodyPr spcFirstLastPara="1" wrap="square" lIns="36000" tIns="36000" rIns="36000" bIns="360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fr-FR"/>
          </a:p>
        </p:txBody>
      </p:sp>
      <p:sp>
        <p:nvSpPr>
          <p:cNvPr id="331" name="Google Shape;331;p21"/>
          <p:cNvSpPr txBox="1">
            <a:spLocks noGrp="1"/>
          </p:cNvSpPr>
          <p:nvPr>
            <p:ph type="sldNum" idx="12"/>
          </p:nvPr>
        </p:nvSpPr>
        <p:spPr>
          <a:xfrm>
            <a:off x="7002018" y="6492875"/>
            <a:ext cx="2057400" cy="246888"/>
          </a:xfrm>
          <a:prstGeom prst="rect">
            <a:avLst/>
          </a:prstGeom>
          <a:noFill/>
          <a:ln>
            <a:noFill/>
          </a:ln>
        </p:spPr>
        <p:txBody>
          <a:bodyPr spcFirstLastPara="1" wrap="square" lIns="36000" tIns="36000" rIns="36000" bIns="36000" anchor="ctr" anchorCtr="0">
            <a:noAutofit/>
          </a:bodyPr>
          <a:lstStyle>
            <a:lvl1pPr marL="0" marR="0" lvl="0" indent="0" algn="r">
              <a:lnSpc>
                <a:spcPct val="100000"/>
              </a:lnSpc>
              <a:spcBef>
                <a:spcPts val="0"/>
              </a:spcBef>
              <a:spcAft>
                <a:spcPts val="0"/>
              </a:spcAft>
              <a:buClr>
                <a:srgbClr val="000000"/>
              </a:buClr>
              <a:buSzPts val="8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600" b="0" i="0" u="none" strike="noStrike" cap="none">
                <a:solidFill>
                  <a:schemeClr val="lt1"/>
                </a:solidFill>
                <a:latin typeface="Arial"/>
                <a:ea typeface="Arial"/>
                <a:cs typeface="Arial"/>
                <a:sym typeface="Arial"/>
              </a:defRPr>
            </a:lvl9pPr>
          </a:lstStyle>
          <a:p>
            <a:fld id="{00000000-1234-1234-1234-123412341234}" type="slidenum">
              <a:rPr lang="fr-FR" smtClean="0"/>
              <a:pPr/>
              <a:t>‹N°›</a:t>
            </a:fld>
            <a:endParaRPr lang="fr-FR"/>
          </a:p>
        </p:txBody>
      </p:sp>
      <p:grpSp>
        <p:nvGrpSpPr>
          <p:cNvPr id="332" name="Google Shape;332;p21"/>
          <p:cNvGrpSpPr/>
          <p:nvPr/>
        </p:nvGrpSpPr>
        <p:grpSpPr>
          <a:xfrm rot="5400000">
            <a:off x="7736050" y="-1940142"/>
            <a:ext cx="3514831" cy="1836454"/>
            <a:chOff x="3416300" y="1562100"/>
            <a:chExt cx="5361017" cy="3734749"/>
          </a:xfrm>
        </p:grpSpPr>
        <p:sp>
          <p:nvSpPr>
            <p:cNvPr id="333" name="Google Shape;333;p21"/>
            <p:cNvSpPr/>
            <p:nvPr/>
          </p:nvSpPr>
          <p:spPr>
            <a:xfrm>
              <a:off x="3416300" y="524735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34" name="Google Shape;334;p21"/>
            <p:cNvSpPr/>
            <p:nvPr/>
          </p:nvSpPr>
          <p:spPr>
            <a:xfrm>
              <a:off x="3465895" y="519785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35" name="Google Shape;335;p21"/>
            <p:cNvSpPr/>
            <p:nvPr/>
          </p:nvSpPr>
          <p:spPr>
            <a:xfrm>
              <a:off x="3416300" y="484337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36" name="Google Shape;336;p21"/>
            <p:cNvSpPr/>
            <p:nvPr/>
          </p:nvSpPr>
          <p:spPr>
            <a:xfrm>
              <a:off x="3465895" y="479387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37" name="Google Shape;337;p21"/>
            <p:cNvSpPr/>
            <p:nvPr/>
          </p:nvSpPr>
          <p:spPr>
            <a:xfrm>
              <a:off x="3416300" y="443940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38" name="Google Shape;338;p21"/>
            <p:cNvSpPr/>
            <p:nvPr/>
          </p:nvSpPr>
          <p:spPr>
            <a:xfrm>
              <a:off x="3465895" y="438990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39" name="Google Shape;339;p21"/>
            <p:cNvSpPr/>
            <p:nvPr/>
          </p:nvSpPr>
          <p:spPr>
            <a:xfrm>
              <a:off x="3416300" y="403543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40" name="Google Shape;340;p21"/>
            <p:cNvSpPr/>
            <p:nvPr/>
          </p:nvSpPr>
          <p:spPr>
            <a:xfrm>
              <a:off x="3465895" y="398593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41" name="Google Shape;341;p21"/>
            <p:cNvSpPr/>
            <p:nvPr/>
          </p:nvSpPr>
          <p:spPr>
            <a:xfrm>
              <a:off x="3416300" y="363146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42" name="Google Shape;342;p21"/>
            <p:cNvSpPr/>
            <p:nvPr/>
          </p:nvSpPr>
          <p:spPr>
            <a:xfrm>
              <a:off x="3465895" y="358196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43" name="Google Shape;343;p21"/>
            <p:cNvSpPr/>
            <p:nvPr/>
          </p:nvSpPr>
          <p:spPr>
            <a:xfrm>
              <a:off x="3416300" y="322748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44" name="Google Shape;344;p21"/>
            <p:cNvSpPr/>
            <p:nvPr/>
          </p:nvSpPr>
          <p:spPr>
            <a:xfrm>
              <a:off x="3465895" y="317798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45" name="Google Shape;345;p21"/>
            <p:cNvSpPr/>
            <p:nvPr/>
          </p:nvSpPr>
          <p:spPr>
            <a:xfrm>
              <a:off x="3416300" y="282351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46" name="Google Shape;346;p21"/>
            <p:cNvSpPr/>
            <p:nvPr/>
          </p:nvSpPr>
          <p:spPr>
            <a:xfrm>
              <a:off x="3465895" y="277401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47" name="Google Shape;347;p21"/>
            <p:cNvSpPr/>
            <p:nvPr/>
          </p:nvSpPr>
          <p:spPr>
            <a:xfrm>
              <a:off x="3416300" y="241954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48" name="Google Shape;348;p21"/>
            <p:cNvSpPr/>
            <p:nvPr/>
          </p:nvSpPr>
          <p:spPr>
            <a:xfrm>
              <a:off x="3465895" y="237004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49" name="Google Shape;349;p21"/>
            <p:cNvSpPr/>
            <p:nvPr/>
          </p:nvSpPr>
          <p:spPr>
            <a:xfrm>
              <a:off x="3416300" y="201557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50" name="Google Shape;350;p21"/>
            <p:cNvSpPr/>
            <p:nvPr/>
          </p:nvSpPr>
          <p:spPr>
            <a:xfrm>
              <a:off x="3465895" y="196607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51" name="Google Shape;351;p21"/>
            <p:cNvSpPr/>
            <p:nvPr/>
          </p:nvSpPr>
          <p:spPr>
            <a:xfrm>
              <a:off x="3416300" y="161159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52" name="Google Shape;352;p21"/>
            <p:cNvSpPr/>
            <p:nvPr/>
          </p:nvSpPr>
          <p:spPr>
            <a:xfrm>
              <a:off x="3465895" y="1562100"/>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53" name="Google Shape;353;p21"/>
            <p:cNvSpPr/>
            <p:nvPr/>
          </p:nvSpPr>
          <p:spPr>
            <a:xfrm>
              <a:off x="3821063" y="524735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54" name="Google Shape;354;p21"/>
            <p:cNvSpPr/>
            <p:nvPr/>
          </p:nvSpPr>
          <p:spPr>
            <a:xfrm>
              <a:off x="3870659" y="519785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55" name="Google Shape;355;p21"/>
            <p:cNvSpPr/>
            <p:nvPr/>
          </p:nvSpPr>
          <p:spPr>
            <a:xfrm>
              <a:off x="3821063" y="484337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56" name="Google Shape;356;p21"/>
            <p:cNvSpPr/>
            <p:nvPr/>
          </p:nvSpPr>
          <p:spPr>
            <a:xfrm>
              <a:off x="3870659" y="479387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57" name="Google Shape;357;p21"/>
            <p:cNvSpPr/>
            <p:nvPr/>
          </p:nvSpPr>
          <p:spPr>
            <a:xfrm>
              <a:off x="3821063" y="443940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58" name="Google Shape;358;p21"/>
            <p:cNvSpPr/>
            <p:nvPr/>
          </p:nvSpPr>
          <p:spPr>
            <a:xfrm>
              <a:off x="3870659" y="438990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59" name="Google Shape;359;p21"/>
            <p:cNvSpPr/>
            <p:nvPr/>
          </p:nvSpPr>
          <p:spPr>
            <a:xfrm>
              <a:off x="3821063" y="403543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60" name="Google Shape;360;p21"/>
            <p:cNvSpPr/>
            <p:nvPr/>
          </p:nvSpPr>
          <p:spPr>
            <a:xfrm>
              <a:off x="3870659" y="398593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61" name="Google Shape;361;p21"/>
            <p:cNvSpPr/>
            <p:nvPr/>
          </p:nvSpPr>
          <p:spPr>
            <a:xfrm>
              <a:off x="3821063" y="363146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62" name="Google Shape;362;p21"/>
            <p:cNvSpPr/>
            <p:nvPr/>
          </p:nvSpPr>
          <p:spPr>
            <a:xfrm>
              <a:off x="3870659" y="358196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63" name="Google Shape;363;p21"/>
            <p:cNvSpPr/>
            <p:nvPr/>
          </p:nvSpPr>
          <p:spPr>
            <a:xfrm>
              <a:off x="3821063" y="322748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64" name="Google Shape;364;p21"/>
            <p:cNvSpPr/>
            <p:nvPr/>
          </p:nvSpPr>
          <p:spPr>
            <a:xfrm>
              <a:off x="3870659" y="317798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65" name="Google Shape;365;p21"/>
            <p:cNvSpPr/>
            <p:nvPr/>
          </p:nvSpPr>
          <p:spPr>
            <a:xfrm>
              <a:off x="3821063" y="282351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66" name="Google Shape;366;p21"/>
            <p:cNvSpPr/>
            <p:nvPr/>
          </p:nvSpPr>
          <p:spPr>
            <a:xfrm>
              <a:off x="3870659" y="277401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67" name="Google Shape;367;p21"/>
            <p:cNvSpPr/>
            <p:nvPr/>
          </p:nvSpPr>
          <p:spPr>
            <a:xfrm>
              <a:off x="3821063" y="241954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68" name="Google Shape;368;p21"/>
            <p:cNvSpPr/>
            <p:nvPr/>
          </p:nvSpPr>
          <p:spPr>
            <a:xfrm>
              <a:off x="3870659" y="237004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69" name="Google Shape;369;p21"/>
            <p:cNvSpPr/>
            <p:nvPr/>
          </p:nvSpPr>
          <p:spPr>
            <a:xfrm>
              <a:off x="3821063" y="201557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70" name="Google Shape;370;p21"/>
            <p:cNvSpPr/>
            <p:nvPr/>
          </p:nvSpPr>
          <p:spPr>
            <a:xfrm>
              <a:off x="3870659" y="196607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71" name="Google Shape;371;p21"/>
            <p:cNvSpPr/>
            <p:nvPr/>
          </p:nvSpPr>
          <p:spPr>
            <a:xfrm>
              <a:off x="3821063" y="161159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72" name="Google Shape;372;p21"/>
            <p:cNvSpPr/>
            <p:nvPr/>
          </p:nvSpPr>
          <p:spPr>
            <a:xfrm>
              <a:off x="3870659" y="1562100"/>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73" name="Google Shape;373;p21"/>
            <p:cNvSpPr/>
            <p:nvPr/>
          </p:nvSpPr>
          <p:spPr>
            <a:xfrm>
              <a:off x="4225826" y="524735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74" name="Google Shape;374;p21"/>
            <p:cNvSpPr/>
            <p:nvPr/>
          </p:nvSpPr>
          <p:spPr>
            <a:xfrm>
              <a:off x="4275422" y="519785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75" name="Google Shape;375;p21"/>
            <p:cNvSpPr/>
            <p:nvPr/>
          </p:nvSpPr>
          <p:spPr>
            <a:xfrm>
              <a:off x="4225826" y="484337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76" name="Google Shape;376;p21"/>
            <p:cNvSpPr/>
            <p:nvPr/>
          </p:nvSpPr>
          <p:spPr>
            <a:xfrm>
              <a:off x="4275422" y="479387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77" name="Google Shape;377;p21"/>
            <p:cNvSpPr/>
            <p:nvPr/>
          </p:nvSpPr>
          <p:spPr>
            <a:xfrm>
              <a:off x="4225826" y="443940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78" name="Google Shape;378;p21"/>
            <p:cNvSpPr/>
            <p:nvPr/>
          </p:nvSpPr>
          <p:spPr>
            <a:xfrm>
              <a:off x="4275422" y="438990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79" name="Google Shape;379;p21"/>
            <p:cNvSpPr/>
            <p:nvPr/>
          </p:nvSpPr>
          <p:spPr>
            <a:xfrm>
              <a:off x="4225826" y="403543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80" name="Google Shape;380;p21"/>
            <p:cNvSpPr/>
            <p:nvPr/>
          </p:nvSpPr>
          <p:spPr>
            <a:xfrm>
              <a:off x="4275422" y="398593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81" name="Google Shape;381;p21"/>
            <p:cNvSpPr/>
            <p:nvPr/>
          </p:nvSpPr>
          <p:spPr>
            <a:xfrm>
              <a:off x="4225826" y="363146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82" name="Google Shape;382;p21"/>
            <p:cNvSpPr/>
            <p:nvPr/>
          </p:nvSpPr>
          <p:spPr>
            <a:xfrm>
              <a:off x="4275422" y="358196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83" name="Google Shape;383;p21"/>
            <p:cNvSpPr/>
            <p:nvPr/>
          </p:nvSpPr>
          <p:spPr>
            <a:xfrm>
              <a:off x="4225826" y="322748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84" name="Google Shape;384;p21"/>
            <p:cNvSpPr/>
            <p:nvPr/>
          </p:nvSpPr>
          <p:spPr>
            <a:xfrm>
              <a:off x="4275422" y="317798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85" name="Google Shape;385;p21"/>
            <p:cNvSpPr/>
            <p:nvPr/>
          </p:nvSpPr>
          <p:spPr>
            <a:xfrm>
              <a:off x="4225826" y="282351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86" name="Google Shape;386;p21"/>
            <p:cNvSpPr/>
            <p:nvPr/>
          </p:nvSpPr>
          <p:spPr>
            <a:xfrm>
              <a:off x="4275422" y="277401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87" name="Google Shape;387;p21"/>
            <p:cNvSpPr/>
            <p:nvPr/>
          </p:nvSpPr>
          <p:spPr>
            <a:xfrm>
              <a:off x="4225826" y="241954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88" name="Google Shape;388;p21"/>
            <p:cNvSpPr/>
            <p:nvPr/>
          </p:nvSpPr>
          <p:spPr>
            <a:xfrm>
              <a:off x="4275422" y="237004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89" name="Google Shape;389;p21"/>
            <p:cNvSpPr/>
            <p:nvPr/>
          </p:nvSpPr>
          <p:spPr>
            <a:xfrm>
              <a:off x="4225826" y="201557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90" name="Google Shape;390;p21"/>
            <p:cNvSpPr/>
            <p:nvPr/>
          </p:nvSpPr>
          <p:spPr>
            <a:xfrm>
              <a:off x="4275422" y="196607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91" name="Google Shape;391;p21"/>
            <p:cNvSpPr/>
            <p:nvPr/>
          </p:nvSpPr>
          <p:spPr>
            <a:xfrm>
              <a:off x="4225826" y="161159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92" name="Google Shape;392;p21"/>
            <p:cNvSpPr/>
            <p:nvPr/>
          </p:nvSpPr>
          <p:spPr>
            <a:xfrm>
              <a:off x="4275422" y="1562100"/>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93" name="Google Shape;393;p21"/>
            <p:cNvSpPr/>
            <p:nvPr/>
          </p:nvSpPr>
          <p:spPr>
            <a:xfrm>
              <a:off x="4630589" y="524735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94" name="Google Shape;394;p21"/>
            <p:cNvSpPr/>
            <p:nvPr/>
          </p:nvSpPr>
          <p:spPr>
            <a:xfrm>
              <a:off x="4680185" y="519785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95" name="Google Shape;395;p21"/>
            <p:cNvSpPr/>
            <p:nvPr/>
          </p:nvSpPr>
          <p:spPr>
            <a:xfrm>
              <a:off x="4630589" y="484337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96" name="Google Shape;396;p21"/>
            <p:cNvSpPr/>
            <p:nvPr/>
          </p:nvSpPr>
          <p:spPr>
            <a:xfrm>
              <a:off x="4680185" y="479387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97" name="Google Shape;397;p21"/>
            <p:cNvSpPr/>
            <p:nvPr/>
          </p:nvSpPr>
          <p:spPr>
            <a:xfrm>
              <a:off x="4630589" y="443940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98" name="Google Shape;398;p21"/>
            <p:cNvSpPr/>
            <p:nvPr/>
          </p:nvSpPr>
          <p:spPr>
            <a:xfrm>
              <a:off x="4680185" y="438990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99" name="Google Shape;399;p21"/>
            <p:cNvSpPr/>
            <p:nvPr/>
          </p:nvSpPr>
          <p:spPr>
            <a:xfrm>
              <a:off x="4630589" y="403543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00" name="Google Shape;400;p21"/>
            <p:cNvSpPr/>
            <p:nvPr/>
          </p:nvSpPr>
          <p:spPr>
            <a:xfrm>
              <a:off x="4680185" y="398593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01" name="Google Shape;401;p21"/>
            <p:cNvSpPr/>
            <p:nvPr/>
          </p:nvSpPr>
          <p:spPr>
            <a:xfrm>
              <a:off x="4630589" y="363146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02" name="Google Shape;402;p21"/>
            <p:cNvSpPr/>
            <p:nvPr/>
          </p:nvSpPr>
          <p:spPr>
            <a:xfrm>
              <a:off x="4680185" y="358196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03" name="Google Shape;403;p21"/>
            <p:cNvSpPr/>
            <p:nvPr/>
          </p:nvSpPr>
          <p:spPr>
            <a:xfrm>
              <a:off x="4630589" y="322748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04" name="Google Shape;404;p21"/>
            <p:cNvSpPr/>
            <p:nvPr/>
          </p:nvSpPr>
          <p:spPr>
            <a:xfrm>
              <a:off x="4680185" y="317798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05" name="Google Shape;405;p21"/>
            <p:cNvSpPr/>
            <p:nvPr/>
          </p:nvSpPr>
          <p:spPr>
            <a:xfrm>
              <a:off x="4630589" y="282351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06" name="Google Shape;406;p21"/>
            <p:cNvSpPr/>
            <p:nvPr/>
          </p:nvSpPr>
          <p:spPr>
            <a:xfrm>
              <a:off x="4680185" y="277401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07" name="Google Shape;407;p21"/>
            <p:cNvSpPr/>
            <p:nvPr/>
          </p:nvSpPr>
          <p:spPr>
            <a:xfrm>
              <a:off x="4630589" y="241954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08" name="Google Shape;408;p21"/>
            <p:cNvSpPr/>
            <p:nvPr/>
          </p:nvSpPr>
          <p:spPr>
            <a:xfrm>
              <a:off x="4680185" y="237004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09" name="Google Shape;409;p21"/>
            <p:cNvSpPr/>
            <p:nvPr/>
          </p:nvSpPr>
          <p:spPr>
            <a:xfrm>
              <a:off x="4630589" y="201557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10" name="Google Shape;410;p21"/>
            <p:cNvSpPr/>
            <p:nvPr/>
          </p:nvSpPr>
          <p:spPr>
            <a:xfrm>
              <a:off x="4680185" y="196607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11" name="Google Shape;411;p21"/>
            <p:cNvSpPr/>
            <p:nvPr/>
          </p:nvSpPr>
          <p:spPr>
            <a:xfrm>
              <a:off x="4630589" y="161159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12" name="Google Shape;412;p21"/>
            <p:cNvSpPr/>
            <p:nvPr/>
          </p:nvSpPr>
          <p:spPr>
            <a:xfrm>
              <a:off x="4680185" y="1562100"/>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13" name="Google Shape;413;p21"/>
            <p:cNvSpPr/>
            <p:nvPr/>
          </p:nvSpPr>
          <p:spPr>
            <a:xfrm>
              <a:off x="5035352" y="524735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14" name="Google Shape;414;p21"/>
            <p:cNvSpPr/>
            <p:nvPr/>
          </p:nvSpPr>
          <p:spPr>
            <a:xfrm>
              <a:off x="5084948" y="519785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15" name="Google Shape;415;p21"/>
            <p:cNvSpPr/>
            <p:nvPr/>
          </p:nvSpPr>
          <p:spPr>
            <a:xfrm>
              <a:off x="5035352" y="484337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16" name="Google Shape;416;p21"/>
            <p:cNvSpPr/>
            <p:nvPr/>
          </p:nvSpPr>
          <p:spPr>
            <a:xfrm>
              <a:off x="5084948" y="479387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17" name="Google Shape;417;p21"/>
            <p:cNvSpPr/>
            <p:nvPr/>
          </p:nvSpPr>
          <p:spPr>
            <a:xfrm>
              <a:off x="5035352" y="443940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18" name="Google Shape;418;p21"/>
            <p:cNvSpPr/>
            <p:nvPr/>
          </p:nvSpPr>
          <p:spPr>
            <a:xfrm>
              <a:off x="5084948" y="438990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19" name="Google Shape;419;p21"/>
            <p:cNvSpPr/>
            <p:nvPr/>
          </p:nvSpPr>
          <p:spPr>
            <a:xfrm>
              <a:off x="5035352" y="403543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20" name="Google Shape;420;p21"/>
            <p:cNvSpPr/>
            <p:nvPr/>
          </p:nvSpPr>
          <p:spPr>
            <a:xfrm>
              <a:off x="5084948" y="398593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21" name="Google Shape;421;p21"/>
            <p:cNvSpPr/>
            <p:nvPr/>
          </p:nvSpPr>
          <p:spPr>
            <a:xfrm>
              <a:off x="5035352" y="363146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22" name="Google Shape;422;p21"/>
            <p:cNvSpPr/>
            <p:nvPr/>
          </p:nvSpPr>
          <p:spPr>
            <a:xfrm>
              <a:off x="5084948" y="358196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23" name="Google Shape;423;p21"/>
            <p:cNvSpPr/>
            <p:nvPr/>
          </p:nvSpPr>
          <p:spPr>
            <a:xfrm>
              <a:off x="5035352" y="322748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24" name="Google Shape;424;p21"/>
            <p:cNvSpPr/>
            <p:nvPr/>
          </p:nvSpPr>
          <p:spPr>
            <a:xfrm>
              <a:off x="5084948" y="317798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25" name="Google Shape;425;p21"/>
            <p:cNvSpPr/>
            <p:nvPr/>
          </p:nvSpPr>
          <p:spPr>
            <a:xfrm>
              <a:off x="5035352" y="282351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26" name="Google Shape;426;p21"/>
            <p:cNvSpPr/>
            <p:nvPr/>
          </p:nvSpPr>
          <p:spPr>
            <a:xfrm>
              <a:off x="5084948" y="277401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27" name="Google Shape;427;p21"/>
            <p:cNvSpPr/>
            <p:nvPr/>
          </p:nvSpPr>
          <p:spPr>
            <a:xfrm>
              <a:off x="5035352" y="241954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28" name="Google Shape;428;p21"/>
            <p:cNvSpPr/>
            <p:nvPr/>
          </p:nvSpPr>
          <p:spPr>
            <a:xfrm>
              <a:off x="5084948" y="237004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29" name="Google Shape;429;p21"/>
            <p:cNvSpPr/>
            <p:nvPr/>
          </p:nvSpPr>
          <p:spPr>
            <a:xfrm>
              <a:off x="5035352" y="201557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30" name="Google Shape;430;p21"/>
            <p:cNvSpPr/>
            <p:nvPr/>
          </p:nvSpPr>
          <p:spPr>
            <a:xfrm>
              <a:off x="5084948" y="196607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31" name="Google Shape;431;p21"/>
            <p:cNvSpPr/>
            <p:nvPr/>
          </p:nvSpPr>
          <p:spPr>
            <a:xfrm>
              <a:off x="5035352" y="161159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32" name="Google Shape;432;p21"/>
            <p:cNvSpPr/>
            <p:nvPr/>
          </p:nvSpPr>
          <p:spPr>
            <a:xfrm>
              <a:off x="5084948" y="1562100"/>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33" name="Google Shape;433;p21"/>
            <p:cNvSpPr/>
            <p:nvPr/>
          </p:nvSpPr>
          <p:spPr>
            <a:xfrm>
              <a:off x="5440116" y="524735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34" name="Google Shape;434;p21"/>
            <p:cNvSpPr/>
            <p:nvPr/>
          </p:nvSpPr>
          <p:spPr>
            <a:xfrm>
              <a:off x="5489711" y="519785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35" name="Google Shape;435;p21"/>
            <p:cNvSpPr/>
            <p:nvPr/>
          </p:nvSpPr>
          <p:spPr>
            <a:xfrm>
              <a:off x="5440116" y="484337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36" name="Google Shape;436;p21"/>
            <p:cNvSpPr/>
            <p:nvPr/>
          </p:nvSpPr>
          <p:spPr>
            <a:xfrm>
              <a:off x="5489711" y="479387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37" name="Google Shape;437;p21"/>
            <p:cNvSpPr/>
            <p:nvPr/>
          </p:nvSpPr>
          <p:spPr>
            <a:xfrm>
              <a:off x="5440116" y="443940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38" name="Google Shape;438;p21"/>
            <p:cNvSpPr/>
            <p:nvPr/>
          </p:nvSpPr>
          <p:spPr>
            <a:xfrm>
              <a:off x="5489711" y="438990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39" name="Google Shape;439;p21"/>
            <p:cNvSpPr/>
            <p:nvPr/>
          </p:nvSpPr>
          <p:spPr>
            <a:xfrm>
              <a:off x="5440116" y="403543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40" name="Google Shape;440;p21"/>
            <p:cNvSpPr/>
            <p:nvPr/>
          </p:nvSpPr>
          <p:spPr>
            <a:xfrm>
              <a:off x="5489711" y="398593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41" name="Google Shape;441;p21"/>
            <p:cNvSpPr/>
            <p:nvPr/>
          </p:nvSpPr>
          <p:spPr>
            <a:xfrm>
              <a:off x="5440116" y="363146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42" name="Google Shape;442;p21"/>
            <p:cNvSpPr/>
            <p:nvPr/>
          </p:nvSpPr>
          <p:spPr>
            <a:xfrm>
              <a:off x="5489711" y="358196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43" name="Google Shape;443;p21"/>
            <p:cNvSpPr/>
            <p:nvPr/>
          </p:nvSpPr>
          <p:spPr>
            <a:xfrm>
              <a:off x="5440116" y="322748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44" name="Google Shape;444;p21"/>
            <p:cNvSpPr/>
            <p:nvPr/>
          </p:nvSpPr>
          <p:spPr>
            <a:xfrm>
              <a:off x="5489711" y="317798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45" name="Google Shape;445;p21"/>
            <p:cNvSpPr/>
            <p:nvPr/>
          </p:nvSpPr>
          <p:spPr>
            <a:xfrm>
              <a:off x="5440116" y="282351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46" name="Google Shape;446;p21"/>
            <p:cNvSpPr/>
            <p:nvPr/>
          </p:nvSpPr>
          <p:spPr>
            <a:xfrm>
              <a:off x="5489711" y="277401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47" name="Google Shape;447;p21"/>
            <p:cNvSpPr/>
            <p:nvPr/>
          </p:nvSpPr>
          <p:spPr>
            <a:xfrm>
              <a:off x="5440116" y="241954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48" name="Google Shape;448;p21"/>
            <p:cNvSpPr/>
            <p:nvPr/>
          </p:nvSpPr>
          <p:spPr>
            <a:xfrm>
              <a:off x="5489711" y="237004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49" name="Google Shape;449;p21"/>
            <p:cNvSpPr/>
            <p:nvPr/>
          </p:nvSpPr>
          <p:spPr>
            <a:xfrm>
              <a:off x="5440116" y="201557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50" name="Google Shape;450;p21"/>
            <p:cNvSpPr/>
            <p:nvPr/>
          </p:nvSpPr>
          <p:spPr>
            <a:xfrm>
              <a:off x="5489711" y="196607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51" name="Google Shape;451;p21"/>
            <p:cNvSpPr/>
            <p:nvPr/>
          </p:nvSpPr>
          <p:spPr>
            <a:xfrm>
              <a:off x="5440116" y="161159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52" name="Google Shape;452;p21"/>
            <p:cNvSpPr/>
            <p:nvPr/>
          </p:nvSpPr>
          <p:spPr>
            <a:xfrm>
              <a:off x="5489711" y="1562100"/>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53" name="Google Shape;453;p21"/>
            <p:cNvSpPr/>
            <p:nvPr/>
          </p:nvSpPr>
          <p:spPr>
            <a:xfrm>
              <a:off x="5844879" y="524735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54" name="Google Shape;454;p21"/>
            <p:cNvSpPr/>
            <p:nvPr/>
          </p:nvSpPr>
          <p:spPr>
            <a:xfrm>
              <a:off x="5894475" y="519785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55" name="Google Shape;455;p21"/>
            <p:cNvSpPr/>
            <p:nvPr/>
          </p:nvSpPr>
          <p:spPr>
            <a:xfrm>
              <a:off x="5844879" y="484337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56" name="Google Shape;456;p21"/>
            <p:cNvSpPr/>
            <p:nvPr/>
          </p:nvSpPr>
          <p:spPr>
            <a:xfrm>
              <a:off x="5894475" y="479387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57" name="Google Shape;457;p21"/>
            <p:cNvSpPr/>
            <p:nvPr/>
          </p:nvSpPr>
          <p:spPr>
            <a:xfrm>
              <a:off x="5844879" y="443940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58" name="Google Shape;458;p21"/>
            <p:cNvSpPr/>
            <p:nvPr/>
          </p:nvSpPr>
          <p:spPr>
            <a:xfrm>
              <a:off x="5894475" y="438990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59" name="Google Shape;459;p21"/>
            <p:cNvSpPr/>
            <p:nvPr/>
          </p:nvSpPr>
          <p:spPr>
            <a:xfrm>
              <a:off x="5844879" y="403543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60" name="Google Shape;460;p21"/>
            <p:cNvSpPr/>
            <p:nvPr/>
          </p:nvSpPr>
          <p:spPr>
            <a:xfrm>
              <a:off x="5894475" y="398593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61" name="Google Shape;461;p21"/>
            <p:cNvSpPr/>
            <p:nvPr/>
          </p:nvSpPr>
          <p:spPr>
            <a:xfrm>
              <a:off x="5844879" y="363146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62" name="Google Shape;462;p21"/>
            <p:cNvSpPr/>
            <p:nvPr/>
          </p:nvSpPr>
          <p:spPr>
            <a:xfrm>
              <a:off x="5894475" y="358196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63" name="Google Shape;463;p21"/>
            <p:cNvSpPr/>
            <p:nvPr/>
          </p:nvSpPr>
          <p:spPr>
            <a:xfrm>
              <a:off x="5844879" y="322748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64" name="Google Shape;464;p21"/>
            <p:cNvSpPr/>
            <p:nvPr/>
          </p:nvSpPr>
          <p:spPr>
            <a:xfrm>
              <a:off x="5894475" y="317798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65" name="Google Shape;465;p21"/>
            <p:cNvSpPr/>
            <p:nvPr/>
          </p:nvSpPr>
          <p:spPr>
            <a:xfrm>
              <a:off x="5844879" y="282351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66" name="Google Shape;466;p21"/>
            <p:cNvSpPr/>
            <p:nvPr/>
          </p:nvSpPr>
          <p:spPr>
            <a:xfrm>
              <a:off x="5894475" y="277401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67" name="Google Shape;467;p21"/>
            <p:cNvSpPr/>
            <p:nvPr/>
          </p:nvSpPr>
          <p:spPr>
            <a:xfrm>
              <a:off x="5844879" y="241954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68" name="Google Shape;468;p21"/>
            <p:cNvSpPr/>
            <p:nvPr/>
          </p:nvSpPr>
          <p:spPr>
            <a:xfrm>
              <a:off x="5894475" y="237004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69" name="Google Shape;469;p21"/>
            <p:cNvSpPr/>
            <p:nvPr/>
          </p:nvSpPr>
          <p:spPr>
            <a:xfrm>
              <a:off x="5844879" y="201557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70" name="Google Shape;470;p21"/>
            <p:cNvSpPr/>
            <p:nvPr/>
          </p:nvSpPr>
          <p:spPr>
            <a:xfrm>
              <a:off x="5894475" y="196607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71" name="Google Shape;471;p21"/>
            <p:cNvSpPr/>
            <p:nvPr/>
          </p:nvSpPr>
          <p:spPr>
            <a:xfrm>
              <a:off x="5844879" y="161159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72" name="Google Shape;472;p21"/>
            <p:cNvSpPr/>
            <p:nvPr/>
          </p:nvSpPr>
          <p:spPr>
            <a:xfrm>
              <a:off x="5894475" y="1562100"/>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73" name="Google Shape;473;p21"/>
            <p:cNvSpPr/>
            <p:nvPr/>
          </p:nvSpPr>
          <p:spPr>
            <a:xfrm>
              <a:off x="6249642" y="524735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74" name="Google Shape;474;p21"/>
            <p:cNvSpPr/>
            <p:nvPr/>
          </p:nvSpPr>
          <p:spPr>
            <a:xfrm>
              <a:off x="6299238" y="519785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75" name="Google Shape;475;p21"/>
            <p:cNvSpPr/>
            <p:nvPr/>
          </p:nvSpPr>
          <p:spPr>
            <a:xfrm>
              <a:off x="6249642" y="484337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76" name="Google Shape;476;p21"/>
            <p:cNvSpPr/>
            <p:nvPr/>
          </p:nvSpPr>
          <p:spPr>
            <a:xfrm>
              <a:off x="6299238" y="479387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77" name="Google Shape;477;p21"/>
            <p:cNvSpPr/>
            <p:nvPr/>
          </p:nvSpPr>
          <p:spPr>
            <a:xfrm>
              <a:off x="6249642" y="443940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78" name="Google Shape;478;p21"/>
            <p:cNvSpPr/>
            <p:nvPr/>
          </p:nvSpPr>
          <p:spPr>
            <a:xfrm>
              <a:off x="6299238" y="438990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79" name="Google Shape;479;p21"/>
            <p:cNvSpPr/>
            <p:nvPr/>
          </p:nvSpPr>
          <p:spPr>
            <a:xfrm>
              <a:off x="6249642" y="403543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80" name="Google Shape;480;p21"/>
            <p:cNvSpPr/>
            <p:nvPr/>
          </p:nvSpPr>
          <p:spPr>
            <a:xfrm>
              <a:off x="6299238" y="398593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81" name="Google Shape;481;p21"/>
            <p:cNvSpPr/>
            <p:nvPr/>
          </p:nvSpPr>
          <p:spPr>
            <a:xfrm>
              <a:off x="6249642" y="363146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82" name="Google Shape;482;p21"/>
            <p:cNvSpPr/>
            <p:nvPr/>
          </p:nvSpPr>
          <p:spPr>
            <a:xfrm>
              <a:off x="6299238" y="358196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83" name="Google Shape;483;p21"/>
            <p:cNvSpPr/>
            <p:nvPr/>
          </p:nvSpPr>
          <p:spPr>
            <a:xfrm>
              <a:off x="6249642" y="322748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84" name="Google Shape;484;p21"/>
            <p:cNvSpPr/>
            <p:nvPr/>
          </p:nvSpPr>
          <p:spPr>
            <a:xfrm>
              <a:off x="6299238" y="317798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85" name="Google Shape;485;p21"/>
            <p:cNvSpPr/>
            <p:nvPr/>
          </p:nvSpPr>
          <p:spPr>
            <a:xfrm>
              <a:off x="6249642" y="282351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86" name="Google Shape;486;p21"/>
            <p:cNvSpPr/>
            <p:nvPr/>
          </p:nvSpPr>
          <p:spPr>
            <a:xfrm>
              <a:off x="6299238" y="277401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87" name="Google Shape;487;p21"/>
            <p:cNvSpPr/>
            <p:nvPr/>
          </p:nvSpPr>
          <p:spPr>
            <a:xfrm>
              <a:off x="6249642" y="241954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88" name="Google Shape;488;p21"/>
            <p:cNvSpPr/>
            <p:nvPr/>
          </p:nvSpPr>
          <p:spPr>
            <a:xfrm>
              <a:off x="6299238" y="237004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89" name="Google Shape;489;p21"/>
            <p:cNvSpPr/>
            <p:nvPr/>
          </p:nvSpPr>
          <p:spPr>
            <a:xfrm>
              <a:off x="6249642" y="201557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90" name="Google Shape;490;p21"/>
            <p:cNvSpPr/>
            <p:nvPr/>
          </p:nvSpPr>
          <p:spPr>
            <a:xfrm>
              <a:off x="6299238" y="196607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91" name="Google Shape;491;p21"/>
            <p:cNvSpPr/>
            <p:nvPr/>
          </p:nvSpPr>
          <p:spPr>
            <a:xfrm>
              <a:off x="6249642" y="161159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92" name="Google Shape;492;p21"/>
            <p:cNvSpPr/>
            <p:nvPr/>
          </p:nvSpPr>
          <p:spPr>
            <a:xfrm>
              <a:off x="6299238" y="1562100"/>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93" name="Google Shape;493;p21"/>
            <p:cNvSpPr/>
            <p:nvPr/>
          </p:nvSpPr>
          <p:spPr>
            <a:xfrm>
              <a:off x="6654405" y="524735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94" name="Google Shape;494;p21"/>
            <p:cNvSpPr/>
            <p:nvPr/>
          </p:nvSpPr>
          <p:spPr>
            <a:xfrm>
              <a:off x="6704001" y="519785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95" name="Google Shape;495;p21"/>
            <p:cNvSpPr/>
            <p:nvPr/>
          </p:nvSpPr>
          <p:spPr>
            <a:xfrm>
              <a:off x="6654405" y="484337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96" name="Google Shape;496;p21"/>
            <p:cNvSpPr/>
            <p:nvPr/>
          </p:nvSpPr>
          <p:spPr>
            <a:xfrm>
              <a:off x="6704001" y="479387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97" name="Google Shape;497;p21"/>
            <p:cNvSpPr/>
            <p:nvPr/>
          </p:nvSpPr>
          <p:spPr>
            <a:xfrm>
              <a:off x="6654405" y="443940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98" name="Google Shape;498;p21"/>
            <p:cNvSpPr/>
            <p:nvPr/>
          </p:nvSpPr>
          <p:spPr>
            <a:xfrm>
              <a:off x="6704001" y="438990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499" name="Google Shape;499;p21"/>
            <p:cNvSpPr/>
            <p:nvPr/>
          </p:nvSpPr>
          <p:spPr>
            <a:xfrm>
              <a:off x="6654405" y="403543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00" name="Google Shape;500;p21"/>
            <p:cNvSpPr/>
            <p:nvPr/>
          </p:nvSpPr>
          <p:spPr>
            <a:xfrm>
              <a:off x="6704001" y="398593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01" name="Google Shape;501;p21"/>
            <p:cNvSpPr/>
            <p:nvPr/>
          </p:nvSpPr>
          <p:spPr>
            <a:xfrm>
              <a:off x="6654405" y="363146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02" name="Google Shape;502;p21"/>
            <p:cNvSpPr/>
            <p:nvPr/>
          </p:nvSpPr>
          <p:spPr>
            <a:xfrm>
              <a:off x="6704001" y="358196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03" name="Google Shape;503;p21"/>
            <p:cNvSpPr/>
            <p:nvPr/>
          </p:nvSpPr>
          <p:spPr>
            <a:xfrm>
              <a:off x="6654405" y="322748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04" name="Google Shape;504;p21"/>
            <p:cNvSpPr/>
            <p:nvPr/>
          </p:nvSpPr>
          <p:spPr>
            <a:xfrm>
              <a:off x="6704001" y="317798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05" name="Google Shape;505;p21"/>
            <p:cNvSpPr/>
            <p:nvPr/>
          </p:nvSpPr>
          <p:spPr>
            <a:xfrm>
              <a:off x="6654405" y="282351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06" name="Google Shape;506;p21"/>
            <p:cNvSpPr/>
            <p:nvPr/>
          </p:nvSpPr>
          <p:spPr>
            <a:xfrm>
              <a:off x="6704001" y="277401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07" name="Google Shape;507;p21"/>
            <p:cNvSpPr/>
            <p:nvPr/>
          </p:nvSpPr>
          <p:spPr>
            <a:xfrm>
              <a:off x="6654405" y="241954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08" name="Google Shape;508;p21"/>
            <p:cNvSpPr/>
            <p:nvPr/>
          </p:nvSpPr>
          <p:spPr>
            <a:xfrm>
              <a:off x="6704001" y="237004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09" name="Google Shape;509;p21"/>
            <p:cNvSpPr/>
            <p:nvPr/>
          </p:nvSpPr>
          <p:spPr>
            <a:xfrm>
              <a:off x="6654405" y="201557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10" name="Google Shape;510;p21"/>
            <p:cNvSpPr/>
            <p:nvPr/>
          </p:nvSpPr>
          <p:spPr>
            <a:xfrm>
              <a:off x="6704001" y="196607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11" name="Google Shape;511;p21"/>
            <p:cNvSpPr/>
            <p:nvPr/>
          </p:nvSpPr>
          <p:spPr>
            <a:xfrm>
              <a:off x="6654405" y="161159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12" name="Google Shape;512;p21"/>
            <p:cNvSpPr/>
            <p:nvPr/>
          </p:nvSpPr>
          <p:spPr>
            <a:xfrm>
              <a:off x="6704001" y="1562100"/>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13" name="Google Shape;513;p21"/>
            <p:cNvSpPr/>
            <p:nvPr/>
          </p:nvSpPr>
          <p:spPr>
            <a:xfrm>
              <a:off x="7059168" y="524735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14" name="Google Shape;514;p21"/>
            <p:cNvSpPr/>
            <p:nvPr/>
          </p:nvSpPr>
          <p:spPr>
            <a:xfrm>
              <a:off x="7108764" y="519785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15" name="Google Shape;515;p21"/>
            <p:cNvSpPr/>
            <p:nvPr/>
          </p:nvSpPr>
          <p:spPr>
            <a:xfrm>
              <a:off x="7059168" y="484337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16" name="Google Shape;516;p21"/>
            <p:cNvSpPr/>
            <p:nvPr/>
          </p:nvSpPr>
          <p:spPr>
            <a:xfrm>
              <a:off x="7108764" y="479387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17" name="Google Shape;517;p21"/>
            <p:cNvSpPr/>
            <p:nvPr/>
          </p:nvSpPr>
          <p:spPr>
            <a:xfrm>
              <a:off x="7059168" y="443940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18" name="Google Shape;518;p21"/>
            <p:cNvSpPr/>
            <p:nvPr/>
          </p:nvSpPr>
          <p:spPr>
            <a:xfrm>
              <a:off x="7108764" y="438990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19" name="Google Shape;519;p21"/>
            <p:cNvSpPr/>
            <p:nvPr/>
          </p:nvSpPr>
          <p:spPr>
            <a:xfrm>
              <a:off x="7059168" y="403543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20" name="Google Shape;520;p21"/>
            <p:cNvSpPr/>
            <p:nvPr/>
          </p:nvSpPr>
          <p:spPr>
            <a:xfrm>
              <a:off x="7108764" y="398593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21" name="Google Shape;521;p21"/>
            <p:cNvSpPr/>
            <p:nvPr/>
          </p:nvSpPr>
          <p:spPr>
            <a:xfrm>
              <a:off x="7059168" y="363146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22" name="Google Shape;522;p21"/>
            <p:cNvSpPr/>
            <p:nvPr/>
          </p:nvSpPr>
          <p:spPr>
            <a:xfrm>
              <a:off x="7108764" y="358196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23" name="Google Shape;523;p21"/>
            <p:cNvSpPr/>
            <p:nvPr/>
          </p:nvSpPr>
          <p:spPr>
            <a:xfrm>
              <a:off x="7059168" y="322748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24" name="Google Shape;524;p21"/>
            <p:cNvSpPr/>
            <p:nvPr/>
          </p:nvSpPr>
          <p:spPr>
            <a:xfrm>
              <a:off x="7108764" y="317798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25" name="Google Shape;525;p21"/>
            <p:cNvSpPr/>
            <p:nvPr/>
          </p:nvSpPr>
          <p:spPr>
            <a:xfrm>
              <a:off x="7059168" y="282351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26" name="Google Shape;526;p21"/>
            <p:cNvSpPr/>
            <p:nvPr/>
          </p:nvSpPr>
          <p:spPr>
            <a:xfrm>
              <a:off x="7108764" y="277401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27" name="Google Shape;527;p21"/>
            <p:cNvSpPr/>
            <p:nvPr/>
          </p:nvSpPr>
          <p:spPr>
            <a:xfrm>
              <a:off x="7059168" y="241954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28" name="Google Shape;528;p21"/>
            <p:cNvSpPr/>
            <p:nvPr/>
          </p:nvSpPr>
          <p:spPr>
            <a:xfrm>
              <a:off x="7108764" y="237004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29" name="Google Shape;529;p21"/>
            <p:cNvSpPr/>
            <p:nvPr/>
          </p:nvSpPr>
          <p:spPr>
            <a:xfrm>
              <a:off x="7059168" y="201557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30" name="Google Shape;530;p21"/>
            <p:cNvSpPr/>
            <p:nvPr/>
          </p:nvSpPr>
          <p:spPr>
            <a:xfrm>
              <a:off x="7108764" y="196607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31" name="Google Shape;531;p21"/>
            <p:cNvSpPr/>
            <p:nvPr/>
          </p:nvSpPr>
          <p:spPr>
            <a:xfrm>
              <a:off x="7059168" y="161159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32" name="Google Shape;532;p21"/>
            <p:cNvSpPr/>
            <p:nvPr/>
          </p:nvSpPr>
          <p:spPr>
            <a:xfrm>
              <a:off x="7108764" y="1562100"/>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33" name="Google Shape;533;p21"/>
            <p:cNvSpPr/>
            <p:nvPr/>
          </p:nvSpPr>
          <p:spPr>
            <a:xfrm>
              <a:off x="7463932" y="524735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34" name="Google Shape;534;p21"/>
            <p:cNvSpPr/>
            <p:nvPr/>
          </p:nvSpPr>
          <p:spPr>
            <a:xfrm>
              <a:off x="7513527" y="519785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35" name="Google Shape;535;p21"/>
            <p:cNvSpPr/>
            <p:nvPr/>
          </p:nvSpPr>
          <p:spPr>
            <a:xfrm>
              <a:off x="7463932" y="484337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36" name="Google Shape;536;p21"/>
            <p:cNvSpPr/>
            <p:nvPr/>
          </p:nvSpPr>
          <p:spPr>
            <a:xfrm>
              <a:off x="7513527" y="479387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37" name="Google Shape;537;p21"/>
            <p:cNvSpPr/>
            <p:nvPr/>
          </p:nvSpPr>
          <p:spPr>
            <a:xfrm>
              <a:off x="7463932" y="443940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38" name="Google Shape;538;p21"/>
            <p:cNvSpPr/>
            <p:nvPr/>
          </p:nvSpPr>
          <p:spPr>
            <a:xfrm>
              <a:off x="7513527" y="438990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39" name="Google Shape;539;p21"/>
            <p:cNvSpPr/>
            <p:nvPr/>
          </p:nvSpPr>
          <p:spPr>
            <a:xfrm>
              <a:off x="7463932" y="403543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40" name="Google Shape;540;p21"/>
            <p:cNvSpPr/>
            <p:nvPr/>
          </p:nvSpPr>
          <p:spPr>
            <a:xfrm>
              <a:off x="7513527" y="398593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41" name="Google Shape;541;p21"/>
            <p:cNvSpPr/>
            <p:nvPr/>
          </p:nvSpPr>
          <p:spPr>
            <a:xfrm>
              <a:off x="7463932" y="363146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42" name="Google Shape;542;p21"/>
            <p:cNvSpPr/>
            <p:nvPr/>
          </p:nvSpPr>
          <p:spPr>
            <a:xfrm>
              <a:off x="7513527" y="358196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43" name="Google Shape;543;p21"/>
            <p:cNvSpPr/>
            <p:nvPr/>
          </p:nvSpPr>
          <p:spPr>
            <a:xfrm>
              <a:off x="7463932" y="322748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44" name="Google Shape;544;p21"/>
            <p:cNvSpPr/>
            <p:nvPr/>
          </p:nvSpPr>
          <p:spPr>
            <a:xfrm>
              <a:off x="7513527" y="317798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45" name="Google Shape;545;p21"/>
            <p:cNvSpPr/>
            <p:nvPr/>
          </p:nvSpPr>
          <p:spPr>
            <a:xfrm>
              <a:off x="7463932" y="282351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46" name="Google Shape;546;p21"/>
            <p:cNvSpPr/>
            <p:nvPr/>
          </p:nvSpPr>
          <p:spPr>
            <a:xfrm>
              <a:off x="7513527" y="277401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47" name="Google Shape;547;p21"/>
            <p:cNvSpPr/>
            <p:nvPr/>
          </p:nvSpPr>
          <p:spPr>
            <a:xfrm>
              <a:off x="7463932" y="241954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48" name="Google Shape;548;p21"/>
            <p:cNvSpPr/>
            <p:nvPr/>
          </p:nvSpPr>
          <p:spPr>
            <a:xfrm>
              <a:off x="7513527" y="237004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49" name="Google Shape;549;p21"/>
            <p:cNvSpPr/>
            <p:nvPr/>
          </p:nvSpPr>
          <p:spPr>
            <a:xfrm>
              <a:off x="7463932" y="201557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50" name="Google Shape;550;p21"/>
            <p:cNvSpPr/>
            <p:nvPr/>
          </p:nvSpPr>
          <p:spPr>
            <a:xfrm>
              <a:off x="7513527" y="196607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51" name="Google Shape;551;p21"/>
            <p:cNvSpPr/>
            <p:nvPr/>
          </p:nvSpPr>
          <p:spPr>
            <a:xfrm>
              <a:off x="7463932" y="161159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52" name="Google Shape;552;p21"/>
            <p:cNvSpPr/>
            <p:nvPr/>
          </p:nvSpPr>
          <p:spPr>
            <a:xfrm>
              <a:off x="7513527" y="1562100"/>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53" name="Google Shape;553;p21"/>
            <p:cNvSpPr/>
            <p:nvPr/>
          </p:nvSpPr>
          <p:spPr>
            <a:xfrm>
              <a:off x="7868695" y="524735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54" name="Google Shape;554;p21"/>
            <p:cNvSpPr/>
            <p:nvPr/>
          </p:nvSpPr>
          <p:spPr>
            <a:xfrm>
              <a:off x="7918291" y="519785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55" name="Google Shape;555;p21"/>
            <p:cNvSpPr/>
            <p:nvPr/>
          </p:nvSpPr>
          <p:spPr>
            <a:xfrm>
              <a:off x="7868695" y="484337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56" name="Google Shape;556;p21"/>
            <p:cNvSpPr/>
            <p:nvPr/>
          </p:nvSpPr>
          <p:spPr>
            <a:xfrm>
              <a:off x="7918291" y="479387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57" name="Google Shape;557;p21"/>
            <p:cNvSpPr/>
            <p:nvPr/>
          </p:nvSpPr>
          <p:spPr>
            <a:xfrm>
              <a:off x="7868695" y="443940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58" name="Google Shape;558;p21"/>
            <p:cNvSpPr/>
            <p:nvPr/>
          </p:nvSpPr>
          <p:spPr>
            <a:xfrm>
              <a:off x="7918291" y="438990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59" name="Google Shape;559;p21"/>
            <p:cNvSpPr/>
            <p:nvPr/>
          </p:nvSpPr>
          <p:spPr>
            <a:xfrm>
              <a:off x="7868695" y="403543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60" name="Google Shape;560;p21"/>
            <p:cNvSpPr/>
            <p:nvPr/>
          </p:nvSpPr>
          <p:spPr>
            <a:xfrm>
              <a:off x="7918291" y="398593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61" name="Google Shape;561;p21"/>
            <p:cNvSpPr/>
            <p:nvPr/>
          </p:nvSpPr>
          <p:spPr>
            <a:xfrm>
              <a:off x="7868695" y="363146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62" name="Google Shape;562;p21"/>
            <p:cNvSpPr/>
            <p:nvPr/>
          </p:nvSpPr>
          <p:spPr>
            <a:xfrm>
              <a:off x="7918291" y="358196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63" name="Google Shape;563;p21"/>
            <p:cNvSpPr/>
            <p:nvPr/>
          </p:nvSpPr>
          <p:spPr>
            <a:xfrm>
              <a:off x="7868695" y="322748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64" name="Google Shape;564;p21"/>
            <p:cNvSpPr/>
            <p:nvPr/>
          </p:nvSpPr>
          <p:spPr>
            <a:xfrm>
              <a:off x="7918291" y="317798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65" name="Google Shape;565;p21"/>
            <p:cNvSpPr/>
            <p:nvPr/>
          </p:nvSpPr>
          <p:spPr>
            <a:xfrm>
              <a:off x="7868695" y="2823516"/>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66" name="Google Shape;566;p21"/>
            <p:cNvSpPr/>
            <p:nvPr/>
          </p:nvSpPr>
          <p:spPr>
            <a:xfrm>
              <a:off x="7918291" y="277401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67" name="Google Shape;567;p21"/>
            <p:cNvSpPr/>
            <p:nvPr/>
          </p:nvSpPr>
          <p:spPr>
            <a:xfrm>
              <a:off x="7868695" y="2419543"/>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68" name="Google Shape;568;p21"/>
            <p:cNvSpPr/>
            <p:nvPr/>
          </p:nvSpPr>
          <p:spPr>
            <a:xfrm>
              <a:off x="7918291" y="237004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69" name="Google Shape;569;p21"/>
            <p:cNvSpPr/>
            <p:nvPr/>
          </p:nvSpPr>
          <p:spPr>
            <a:xfrm>
              <a:off x="7868695" y="2015571"/>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70" name="Google Shape;570;p21"/>
            <p:cNvSpPr/>
            <p:nvPr/>
          </p:nvSpPr>
          <p:spPr>
            <a:xfrm>
              <a:off x="7918291" y="196607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71" name="Google Shape;571;p21"/>
            <p:cNvSpPr/>
            <p:nvPr/>
          </p:nvSpPr>
          <p:spPr>
            <a:xfrm>
              <a:off x="7868695" y="1611598"/>
              <a:ext cx="99191" cy="9500"/>
            </a:xfrm>
            <a:custGeom>
              <a:avLst/>
              <a:gdLst/>
              <a:ahLst/>
              <a:cxnLst/>
              <a:rect l="l" t="t" r="r" b="b"/>
              <a:pathLst>
                <a:path w="99191" h="9500" extrusionOk="0">
                  <a:moveTo>
                    <a:pt x="0" y="0"/>
                  </a:moveTo>
                  <a:lnTo>
                    <a:pt x="9919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72" name="Google Shape;572;p21"/>
            <p:cNvSpPr/>
            <p:nvPr/>
          </p:nvSpPr>
          <p:spPr>
            <a:xfrm>
              <a:off x="7918291" y="1562100"/>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73" name="Google Shape;573;p21"/>
            <p:cNvSpPr/>
            <p:nvPr/>
          </p:nvSpPr>
          <p:spPr>
            <a:xfrm>
              <a:off x="8273458" y="5247351"/>
              <a:ext cx="99096" cy="9500"/>
            </a:xfrm>
            <a:custGeom>
              <a:avLst/>
              <a:gdLst/>
              <a:ahLst/>
              <a:cxnLst/>
              <a:rect l="l" t="t" r="r" b="b"/>
              <a:pathLst>
                <a:path w="99096" h="9500" extrusionOk="0">
                  <a:moveTo>
                    <a:pt x="0" y="0"/>
                  </a:moveTo>
                  <a:lnTo>
                    <a:pt x="99097"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74" name="Google Shape;574;p21"/>
            <p:cNvSpPr/>
            <p:nvPr/>
          </p:nvSpPr>
          <p:spPr>
            <a:xfrm>
              <a:off x="8323054" y="519785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75" name="Google Shape;575;p21"/>
            <p:cNvSpPr/>
            <p:nvPr/>
          </p:nvSpPr>
          <p:spPr>
            <a:xfrm>
              <a:off x="8273458" y="4843378"/>
              <a:ext cx="99096" cy="9500"/>
            </a:xfrm>
            <a:custGeom>
              <a:avLst/>
              <a:gdLst/>
              <a:ahLst/>
              <a:cxnLst/>
              <a:rect l="l" t="t" r="r" b="b"/>
              <a:pathLst>
                <a:path w="99096" h="9500" extrusionOk="0">
                  <a:moveTo>
                    <a:pt x="0" y="0"/>
                  </a:moveTo>
                  <a:lnTo>
                    <a:pt x="99097"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76" name="Google Shape;576;p21"/>
            <p:cNvSpPr/>
            <p:nvPr/>
          </p:nvSpPr>
          <p:spPr>
            <a:xfrm>
              <a:off x="8323054" y="479387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77" name="Google Shape;577;p21"/>
            <p:cNvSpPr/>
            <p:nvPr/>
          </p:nvSpPr>
          <p:spPr>
            <a:xfrm>
              <a:off x="8273458" y="4439406"/>
              <a:ext cx="99096" cy="9500"/>
            </a:xfrm>
            <a:custGeom>
              <a:avLst/>
              <a:gdLst/>
              <a:ahLst/>
              <a:cxnLst/>
              <a:rect l="l" t="t" r="r" b="b"/>
              <a:pathLst>
                <a:path w="99096" h="9500" extrusionOk="0">
                  <a:moveTo>
                    <a:pt x="0" y="0"/>
                  </a:moveTo>
                  <a:lnTo>
                    <a:pt x="99097"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78" name="Google Shape;578;p21"/>
            <p:cNvSpPr/>
            <p:nvPr/>
          </p:nvSpPr>
          <p:spPr>
            <a:xfrm>
              <a:off x="8323054" y="438990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79" name="Google Shape;579;p21"/>
            <p:cNvSpPr/>
            <p:nvPr/>
          </p:nvSpPr>
          <p:spPr>
            <a:xfrm>
              <a:off x="8273458" y="4035433"/>
              <a:ext cx="99096" cy="9500"/>
            </a:xfrm>
            <a:custGeom>
              <a:avLst/>
              <a:gdLst/>
              <a:ahLst/>
              <a:cxnLst/>
              <a:rect l="l" t="t" r="r" b="b"/>
              <a:pathLst>
                <a:path w="99096" h="9500" extrusionOk="0">
                  <a:moveTo>
                    <a:pt x="0" y="0"/>
                  </a:moveTo>
                  <a:lnTo>
                    <a:pt x="99097"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80" name="Google Shape;580;p21"/>
            <p:cNvSpPr/>
            <p:nvPr/>
          </p:nvSpPr>
          <p:spPr>
            <a:xfrm>
              <a:off x="8323054" y="398593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81" name="Google Shape;581;p21"/>
            <p:cNvSpPr/>
            <p:nvPr/>
          </p:nvSpPr>
          <p:spPr>
            <a:xfrm>
              <a:off x="8273458" y="3631461"/>
              <a:ext cx="99096" cy="9500"/>
            </a:xfrm>
            <a:custGeom>
              <a:avLst/>
              <a:gdLst/>
              <a:ahLst/>
              <a:cxnLst/>
              <a:rect l="l" t="t" r="r" b="b"/>
              <a:pathLst>
                <a:path w="99096" h="9500" extrusionOk="0">
                  <a:moveTo>
                    <a:pt x="0" y="0"/>
                  </a:moveTo>
                  <a:lnTo>
                    <a:pt x="99097"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82" name="Google Shape;582;p21"/>
            <p:cNvSpPr/>
            <p:nvPr/>
          </p:nvSpPr>
          <p:spPr>
            <a:xfrm>
              <a:off x="8323054" y="358196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83" name="Google Shape;583;p21"/>
            <p:cNvSpPr/>
            <p:nvPr/>
          </p:nvSpPr>
          <p:spPr>
            <a:xfrm>
              <a:off x="8273458" y="3227488"/>
              <a:ext cx="99096" cy="9500"/>
            </a:xfrm>
            <a:custGeom>
              <a:avLst/>
              <a:gdLst/>
              <a:ahLst/>
              <a:cxnLst/>
              <a:rect l="l" t="t" r="r" b="b"/>
              <a:pathLst>
                <a:path w="99096" h="9500" extrusionOk="0">
                  <a:moveTo>
                    <a:pt x="0" y="0"/>
                  </a:moveTo>
                  <a:lnTo>
                    <a:pt x="99097"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84" name="Google Shape;584;p21"/>
            <p:cNvSpPr/>
            <p:nvPr/>
          </p:nvSpPr>
          <p:spPr>
            <a:xfrm>
              <a:off x="8323054" y="317798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85" name="Google Shape;585;p21"/>
            <p:cNvSpPr/>
            <p:nvPr/>
          </p:nvSpPr>
          <p:spPr>
            <a:xfrm>
              <a:off x="8273458" y="2823516"/>
              <a:ext cx="99096" cy="9500"/>
            </a:xfrm>
            <a:custGeom>
              <a:avLst/>
              <a:gdLst/>
              <a:ahLst/>
              <a:cxnLst/>
              <a:rect l="l" t="t" r="r" b="b"/>
              <a:pathLst>
                <a:path w="99096" h="9500" extrusionOk="0">
                  <a:moveTo>
                    <a:pt x="0" y="0"/>
                  </a:moveTo>
                  <a:lnTo>
                    <a:pt x="99097"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86" name="Google Shape;586;p21"/>
            <p:cNvSpPr/>
            <p:nvPr/>
          </p:nvSpPr>
          <p:spPr>
            <a:xfrm>
              <a:off x="8323054" y="277401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87" name="Google Shape;587;p21"/>
            <p:cNvSpPr/>
            <p:nvPr/>
          </p:nvSpPr>
          <p:spPr>
            <a:xfrm>
              <a:off x="8273458" y="2419543"/>
              <a:ext cx="99096" cy="9500"/>
            </a:xfrm>
            <a:custGeom>
              <a:avLst/>
              <a:gdLst/>
              <a:ahLst/>
              <a:cxnLst/>
              <a:rect l="l" t="t" r="r" b="b"/>
              <a:pathLst>
                <a:path w="99096" h="9500" extrusionOk="0">
                  <a:moveTo>
                    <a:pt x="0" y="0"/>
                  </a:moveTo>
                  <a:lnTo>
                    <a:pt x="99097"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88" name="Google Shape;588;p21"/>
            <p:cNvSpPr/>
            <p:nvPr/>
          </p:nvSpPr>
          <p:spPr>
            <a:xfrm>
              <a:off x="8323054" y="237004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89" name="Google Shape;589;p21"/>
            <p:cNvSpPr/>
            <p:nvPr/>
          </p:nvSpPr>
          <p:spPr>
            <a:xfrm>
              <a:off x="8273458" y="2015571"/>
              <a:ext cx="99096" cy="9500"/>
            </a:xfrm>
            <a:custGeom>
              <a:avLst/>
              <a:gdLst/>
              <a:ahLst/>
              <a:cxnLst/>
              <a:rect l="l" t="t" r="r" b="b"/>
              <a:pathLst>
                <a:path w="99096" h="9500" extrusionOk="0">
                  <a:moveTo>
                    <a:pt x="0" y="0"/>
                  </a:moveTo>
                  <a:lnTo>
                    <a:pt x="99097"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90" name="Google Shape;590;p21"/>
            <p:cNvSpPr/>
            <p:nvPr/>
          </p:nvSpPr>
          <p:spPr>
            <a:xfrm>
              <a:off x="8323054" y="196607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91" name="Google Shape;591;p21"/>
            <p:cNvSpPr/>
            <p:nvPr/>
          </p:nvSpPr>
          <p:spPr>
            <a:xfrm>
              <a:off x="8273458" y="1611598"/>
              <a:ext cx="99096" cy="9500"/>
            </a:xfrm>
            <a:custGeom>
              <a:avLst/>
              <a:gdLst/>
              <a:ahLst/>
              <a:cxnLst/>
              <a:rect l="l" t="t" r="r" b="b"/>
              <a:pathLst>
                <a:path w="99096" h="9500" extrusionOk="0">
                  <a:moveTo>
                    <a:pt x="0" y="0"/>
                  </a:moveTo>
                  <a:lnTo>
                    <a:pt x="99097"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92" name="Google Shape;592;p21"/>
            <p:cNvSpPr/>
            <p:nvPr/>
          </p:nvSpPr>
          <p:spPr>
            <a:xfrm>
              <a:off x="8323054" y="1562100"/>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93" name="Google Shape;593;p21"/>
            <p:cNvSpPr/>
            <p:nvPr/>
          </p:nvSpPr>
          <p:spPr>
            <a:xfrm>
              <a:off x="8678221" y="5247351"/>
              <a:ext cx="99096" cy="9500"/>
            </a:xfrm>
            <a:custGeom>
              <a:avLst/>
              <a:gdLst/>
              <a:ahLst/>
              <a:cxnLst/>
              <a:rect l="l" t="t" r="r" b="b"/>
              <a:pathLst>
                <a:path w="99096" h="9500" extrusionOk="0">
                  <a:moveTo>
                    <a:pt x="0" y="0"/>
                  </a:moveTo>
                  <a:lnTo>
                    <a:pt x="99096"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94" name="Google Shape;594;p21"/>
            <p:cNvSpPr/>
            <p:nvPr/>
          </p:nvSpPr>
          <p:spPr>
            <a:xfrm>
              <a:off x="8727817" y="519785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95" name="Google Shape;595;p21"/>
            <p:cNvSpPr/>
            <p:nvPr/>
          </p:nvSpPr>
          <p:spPr>
            <a:xfrm>
              <a:off x="8678221" y="4843378"/>
              <a:ext cx="99096" cy="9500"/>
            </a:xfrm>
            <a:custGeom>
              <a:avLst/>
              <a:gdLst/>
              <a:ahLst/>
              <a:cxnLst/>
              <a:rect l="l" t="t" r="r" b="b"/>
              <a:pathLst>
                <a:path w="99096" h="9500" extrusionOk="0">
                  <a:moveTo>
                    <a:pt x="0" y="0"/>
                  </a:moveTo>
                  <a:lnTo>
                    <a:pt x="99096"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96" name="Google Shape;596;p21"/>
            <p:cNvSpPr/>
            <p:nvPr/>
          </p:nvSpPr>
          <p:spPr>
            <a:xfrm>
              <a:off x="8727817" y="479387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97" name="Google Shape;597;p21"/>
            <p:cNvSpPr/>
            <p:nvPr/>
          </p:nvSpPr>
          <p:spPr>
            <a:xfrm>
              <a:off x="8678221" y="4439406"/>
              <a:ext cx="99096" cy="9500"/>
            </a:xfrm>
            <a:custGeom>
              <a:avLst/>
              <a:gdLst/>
              <a:ahLst/>
              <a:cxnLst/>
              <a:rect l="l" t="t" r="r" b="b"/>
              <a:pathLst>
                <a:path w="99096" h="9500" extrusionOk="0">
                  <a:moveTo>
                    <a:pt x="0" y="0"/>
                  </a:moveTo>
                  <a:lnTo>
                    <a:pt x="99096"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98" name="Google Shape;598;p21"/>
            <p:cNvSpPr/>
            <p:nvPr/>
          </p:nvSpPr>
          <p:spPr>
            <a:xfrm>
              <a:off x="8727817" y="438990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599" name="Google Shape;599;p21"/>
            <p:cNvSpPr/>
            <p:nvPr/>
          </p:nvSpPr>
          <p:spPr>
            <a:xfrm>
              <a:off x="8678221" y="4035433"/>
              <a:ext cx="99096" cy="9500"/>
            </a:xfrm>
            <a:custGeom>
              <a:avLst/>
              <a:gdLst/>
              <a:ahLst/>
              <a:cxnLst/>
              <a:rect l="l" t="t" r="r" b="b"/>
              <a:pathLst>
                <a:path w="99096" h="9500" extrusionOk="0">
                  <a:moveTo>
                    <a:pt x="0" y="0"/>
                  </a:moveTo>
                  <a:lnTo>
                    <a:pt x="99096"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600" name="Google Shape;600;p21"/>
            <p:cNvSpPr/>
            <p:nvPr/>
          </p:nvSpPr>
          <p:spPr>
            <a:xfrm>
              <a:off x="8727817" y="398593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601" name="Google Shape;601;p21"/>
            <p:cNvSpPr/>
            <p:nvPr/>
          </p:nvSpPr>
          <p:spPr>
            <a:xfrm>
              <a:off x="8678221" y="3631461"/>
              <a:ext cx="99096" cy="9500"/>
            </a:xfrm>
            <a:custGeom>
              <a:avLst/>
              <a:gdLst/>
              <a:ahLst/>
              <a:cxnLst/>
              <a:rect l="l" t="t" r="r" b="b"/>
              <a:pathLst>
                <a:path w="99096" h="9500" extrusionOk="0">
                  <a:moveTo>
                    <a:pt x="0" y="0"/>
                  </a:moveTo>
                  <a:lnTo>
                    <a:pt x="99096"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602" name="Google Shape;602;p21"/>
            <p:cNvSpPr/>
            <p:nvPr/>
          </p:nvSpPr>
          <p:spPr>
            <a:xfrm>
              <a:off x="8727817" y="358196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603" name="Google Shape;603;p21"/>
            <p:cNvSpPr/>
            <p:nvPr/>
          </p:nvSpPr>
          <p:spPr>
            <a:xfrm>
              <a:off x="8678221" y="3227488"/>
              <a:ext cx="99096" cy="9500"/>
            </a:xfrm>
            <a:custGeom>
              <a:avLst/>
              <a:gdLst/>
              <a:ahLst/>
              <a:cxnLst/>
              <a:rect l="l" t="t" r="r" b="b"/>
              <a:pathLst>
                <a:path w="99096" h="9500" extrusionOk="0">
                  <a:moveTo>
                    <a:pt x="0" y="0"/>
                  </a:moveTo>
                  <a:lnTo>
                    <a:pt x="99096"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604" name="Google Shape;604;p21"/>
            <p:cNvSpPr/>
            <p:nvPr/>
          </p:nvSpPr>
          <p:spPr>
            <a:xfrm>
              <a:off x="8727817" y="3177989"/>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605" name="Google Shape;605;p21"/>
            <p:cNvSpPr/>
            <p:nvPr/>
          </p:nvSpPr>
          <p:spPr>
            <a:xfrm>
              <a:off x="8678221" y="2823516"/>
              <a:ext cx="99096" cy="9500"/>
            </a:xfrm>
            <a:custGeom>
              <a:avLst/>
              <a:gdLst/>
              <a:ahLst/>
              <a:cxnLst/>
              <a:rect l="l" t="t" r="r" b="b"/>
              <a:pathLst>
                <a:path w="99096" h="9500" extrusionOk="0">
                  <a:moveTo>
                    <a:pt x="0" y="0"/>
                  </a:moveTo>
                  <a:lnTo>
                    <a:pt x="99096"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606" name="Google Shape;606;p21"/>
            <p:cNvSpPr/>
            <p:nvPr/>
          </p:nvSpPr>
          <p:spPr>
            <a:xfrm>
              <a:off x="8727817" y="2774017"/>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607" name="Google Shape;607;p21"/>
            <p:cNvSpPr/>
            <p:nvPr/>
          </p:nvSpPr>
          <p:spPr>
            <a:xfrm>
              <a:off x="8678221" y="2419543"/>
              <a:ext cx="99096" cy="9500"/>
            </a:xfrm>
            <a:custGeom>
              <a:avLst/>
              <a:gdLst/>
              <a:ahLst/>
              <a:cxnLst/>
              <a:rect l="l" t="t" r="r" b="b"/>
              <a:pathLst>
                <a:path w="99096" h="9500" extrusionOk="0">
                  <a:moveTo>
                    <a:pt x="0" y="0"/>
                  </a:moveTo>
                  <a:lnTo>
                    <a:pt x="99096"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608" name="Google Shape;608;p21"/>
            <p:cNvSpPr/>
            <p:nvPr/>
          </p:nvSpPr>
          <p:spPr>
            <a:xfrm>
              <a:off x="8727817" y="2370044"/>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609" name="Google Shape;609;p21"/>
            <p:cNvSpPr/>
            <p:nvPr/>
          </p:nvSpPr>
          <p:spPr>
            <a:xfrm>
              <a:off x="8678221" y="2015571"/>
              <a:ext cx="99096" cy="9500"/>
            </a:xfrm>
            <a:custGeom>
              <a:avLst/>
              <a:gdLst/>
              <a:ahLst/>
              <a:cxnLst/>
              <a:rect l="l" t="t" r="r" b="b"/>
              <a:pathLst>
                <a:path w="99096" h="9500" extrusionOk="0">
                  <a:moveTo>
                    <a:pt x="0" y="0"/>
                  </a:moveTo>
                  <a:lnTo>
                    <a:pt x="99096"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610" name="Google Shape;610;p21"/>
            <p:cNvSpPr/>
            <p:nvPr/>
          </p:nvSpPr>
          <p:spPr>
            <a:xfrm>
              <a:off x="8727817" y="1966072"/>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611" name="Google Shape;611;p21"/>
            <p:cNvSpPr/>
            <p:nvPr/>
          </p:nvSpPr>
          <p:spPr>
            <a:xfrm>
              <a:off x="8678221" y="1611598"/>
              <a:ext cx="99096" cy="9500"/>
            </a:xfrm>
            <a:custGeom>
              <a:avLst/>
              <a:gdLst/>
              <a:ahLst/>
              <a:cxnLst/>
              <a:rect l="l" t="t" r="r" b="b"/>
              <a:pathLst>
                <a:path w="99096" h="9500" extrusionOk="0">
                  <a:moveTo>
                    <a:pt x="0" y="0"/>
                  </a:moveTo>
                  <a:lnTo>
                    <a:pt x="99096"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612" name="Google Shape;612;p21"/>
            <p:cNvSpPr/>
            <p:nvPr/>
          </p:nvSpPr>
          <p:spPr>
            <a:xfrm>
              <a:off x="8727817" y="1562100"/>
              <a:ext cx="9519" cy="98997"/>
            </a:xfrm>
            <a:custGeom>
              <a:avLst/>
              <a:gdLst/>
              <a:ahLst/>
              <a:cxnLst/>
              <a:rect l="l" t="t" r="r" b="b"/>
              <a:pathLst>
                <a:path w="9519" h="98997" extrusionOk="0">
                  <a:moveTo>
                    <a:pt x="0" y="98998"/>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grpSp>
      <p:grpSp>
        <p:nvGrpSpPr>
          <p:cNvPr id="613" name="Google Shape;613;p21"/>
          <p:cNvGrpSpPr/>
          <p:nvPr/>
        </p:nvGrpSpPr>
        <p:grpSpPr>
          <a:xfrm>
            <a:off x="7977601" y="6078024"/>
            <a:ext cx="439076" cy="777600"/>
            <a:chOff x="1211580" y="5257800"/>
            <a:chExt cx="427808" cy="1623060"/>
          </a:xfrm>
        </p:grpSpPr>
        <p:cxnSp>
          <p:nvCxnSpPr>
            <p:cNvPr id="614" name="Google Shape;614;p21"/>
            <p:cNvCxnSpPr/>
            <p:nvPr/>
          </p:nvCxnSpPr>
          <p:spPr>
            <a:xfrm>
              <a:off x="1211580" y="5257800"/>
              <a:ext cx="0" cy="1623060"/>
            </a:xfrm>
            <a:prstGeom prst="straightConnector1">
              <a:avLst/>
            </a:prstGeom>
            <a:noFill/>
            <a:ln w="12700" cap="flat" cmpd="sng">
              <a:solidFill>
                <a:schemeClr val="dk1"/>
              </a:solidFill>
              <a:prstDash val="solid"/>
              <a:miter lim="800000"/>
              <a:headEnd type="none" w="sm" len="sm"/>
              <a:tailEnd type="none" w="sm" len="sm"/>
            </a:ln>
          </p:spPr>
        </p:cxnSp>
        <p:cxnSp>
          <p:nvCxnSpPr>
            <p:cNvPr id="615" name="Google Shape;615;p21"/>
            <p:cNvCxnSpPr/>
            <p:nvPr/>
          </p:nvCxnSpPr>
          <p:spPr>
            <a:xfrm>
              <a:off x="1352005" y="5257800"/>
              <a:ext cx="0" cy="1623060"/>
            </a:xfrm>
            <a:prstGeom prst="straightConnector1">
              <a:avLst/>
            </a:prstGeom>
            <a:noFill/>
            <a:ln w="12700" cap="flat" cmpd="sng">
              <a:solidFill>
                <a:schemeClr val="dk1"/>
              </a:solidFill>
              <a:prstDash val="solid"/>
              <a:miter lim="800000"/>
              <a:headEnd type="none" w="sm" len="sm"/>
              <a:tailEnd type="none" w="sm" len="sm"/>
            </a:ln>
          </p:spPr>
        </p:cxnSp>
        <p:cxnSp>
          <p:nvCxnSpPr>
            <p:cNvPr id="616" name="Google Shape;616;p21"/>
            <p:cNvCxnSpPr/>
            <p:nvPr/>
          </p:nvCxnSpPr>
          <p:spPr>
            <a:xfrm>
              <a:off x="1498963" y="5257800"/>
              <a:ext cx="0" cy="1623060"/>
            </a:xfrm>
            <a:prstGeom prst="straightConnector1">
              <a:avLst/>
            </a:prstGeom>
            <a:noFill/>
            <a:ln w="12700" cap="flat" cmpd="sng">
              <a:solidFill>
                <a:schemeClr val="dk1"/>
              </a:solidFill>
              <a:prstDash val="solid"/>
              <a:miter lim="800000"/>
              <a:headEnd type="none" w="sm" len="sm"/>
              <a:tailEnd type="none" w="sm" len="sm"/>
            </a:ln>
          </p:spPr>
        </p:cxnSp>
        <p:cxnSp>
          <p:nvCxnSpPr>
            <p:cNvPr id="617" name="Google Shape;617;p21"/>
            <p:cNvCxnSpPr/>
            <p:nvPr/>
          </p:nvCxnSpPr>
          <p:spPr>
            <a:xfrm>
              <a:off x="1639388" y="5257800"/>
              <a:ext cx="0" cy="1623060"/>
            </a:xfrm>
            <a:prstGeom prst="straightConnector1">
              <a:avLst/>
            </a:prstGeom>
            <a:noFill/>
            <a:ln w="12700" cap="flat" cmpd="sng">
              <a:solidFill>
                <a:schemeClr val="dk1"/>
              </a:solidFill>
              <a:prstDash val="solid"/>
              <a:miter lim="800000"/>
              <a:headEnd type="none" w="sm" len="sm"/>
              <a:tailEnd type="none" w="sm" len="sm"/>
            </a:ln>
          </p:spPr>
        </p:cxnSp>
      </p:grpSp>
      <p:grpSp>
        <p:nvGrpSpPr>
          <p:cNvPr id="618" name="Google Shape;618;p21"/>
          <p:cNvGrpSpPr/>
          <p:nvPr/>
        </p:nvGrpSpPr>
        <p:grpSpPr>
          <a:xfrm rot="10800000">
            <a:off x="10850" y="0"/>
            <a:ext cx="1166400" cy="1551600"/>
            <a:chOff x="2636873" y="391075"/>
            <a:chExt cx="1555200" cy="1551600"/>
          </a:xfrm>
        </p:grpSpPr>
        <p:sp>
          <p:nvSpPr>
            <p:cNvPr id="619" name="Google Shape;619;p21"/>
            <p:cNvSpPr/>
            <p:nvPr/>
          </p:nvSpPr>
          <p:spPr>
            <a:xfrm rot="10800000">
              <a:off x="3414473" y="391075"/>
              <a:ext cx="777600" cy="777600"/>
            </a:xfrm>
            <a:custGeom>
              <a:avLst/>
              <a:gdLst/>
              <a:ahLst/>
              <a:cxnLst/>
              <a:rect l="l" t="t" r="r" b="b"/>
              <a:pathLst>
                <a:path w="1196832" h="4093961" extrusionOk="0">
                  <a:moveTo>
                    <a:pt x="1196285" y="4093699"/>
                  </a:moveTo>
                  <a:lnTo>
                    <a:pt x="1196285" y="-262"/>
                  </a:lnTo>
                  <a:moveTo>
                    <a:pt x="1136385" y="4093699"/>
                  </a:moveTo>
                  <a:lnTo>
                    <a:pt x="1136385" y="-262"/>
                  </a:lnTo>
                  <a:moveTo>
                    <a:pt x="1076614" y="4093699"/>
                  </a:moveTo>
                  <a:lnTo>
                    <a:pt x="1076614" y="-262"/>
                  </a:lnTo>
                  <a:moveTo>
                    <a:pt x="1016714" y="4093699"/>
                  </a:moveTo>
                  <a:lnTo>
                    <a:pt x="1016714" y="-262"/>
                  </a:lnTo>
                  <a:moveTo>
                    <a:pt x="956944" y="4093699"/>
                  </a:moveTo>
                  <a:lnTo>
                    <a:pt x="956944" y="-262"/>
                  </a:lnTo>
                  <a:moveTo>
                    <a:pt x="897044" y="4093699"/>
                  </a:moveTo>
                  <a:lnTo>
                    <a:pt x="897044" y="-262"/>
                  </a:lnTo>
                  <a:moveTo>
                    <a:pt x="837274" y="4093699"/>
                  </a:moveTo>
                  <a:lnTo>
                    <a:pt x="837274" y="-262"/>
                  </a:lnTo>
                  <a:moveTo>
                    <a:pt x="777374" y="4093699"/>
                  </a:moveTo>
                  <a:lnTo>
                    <a:pt x="777374" y="-262"/>
                  </a:lnTo>
                  <a:moveTo>
                    <a:pt x="717602" y="4093699"/>
                  </a:moveTo>
                  <a:lnTo>
                    <a:pt x="717602" y="-262"/>
                  </a:lnTo>
                  <a:moveTo>
                    <a:pt x="657832" y="4093699"/>
                  </a:moveTo>
                  <a:lnTo>
                    <a:pt x="657832" y="-262"/>
                  </a:lnTo>
                  <a:moveTo>
                    <a:pt x="597932" y="4093699"/>
                  </a:moveTo>
                  <a:lnTo>
                    <a:pt x="597932" y="-262"/>
                  </a:lnTo>
                  <a:moveTo>
                    <a:pt x="538162" y="4093699"/>
                  </a:moveTo>
                  <a:lnTo>
                    <a:pt x="538162" y="-262"/>
                  </a:lnTo>
                  <a:moveTo>
                    <a:pt x="478262" y="4093699"/>
                  </a:moveTo>
                  <a:lnTo>
                    <a:pt x="478262" y="-262"/>
                  </a:lnTo>
                  <a:moveTo>
                    <a:pt x="419134" y="4093699"/>
                  </a:moveTo>
                  <a:lnTo>
                    <a:pt x="419134" y="-262"/>
                  </a:lnTo>
                  <a:moveTo>
                    <a:pt x="359235" y="4093699"/>
                  </a:moveTo>
                  <a:lnTo>
                    <a:pt x="359235" y="-262"/>
                  </a:lnTo>
                  <a:moveTo>
                    <a:pt x="299464" y="4093699"/>
                  </a:moveTo>
                  <a:lnTo>
                    <a:pt x="299464" y="-262"/>
                  </a:lnTo>
                  <a:moveTo>
                    <a:pt x="239179" y="4093699"/>
                  </a:moveTo>
                  <a:lnTo>
                    <a:pt x="239179" y="-262"/>
                  </a:lnTo>
                  <a:moveTo>
                    <a:pt x="179279" y="4093699"/>
                  </a:moveTo>
                  <a:lnTo>
                    <a:pt x="179279" y="-262"/>
                  </a:lnTo>
                  <a:moveTo>
                    <a:pt x="119508" y="4093699"/>
                  </a:moveTo>
                  <a:lnTo>
                    <a:pt x="119508" y="-262"/>
                  </a:lnTo>
                  <a:moveTo>
                    <a:pt x="59223" y="4093699"/>
                  </a:moveTo>
                  <a:lnTo>
                    <a:pt x="59223" y="-262"/>
                  </a:lnTo>
                  <a:moveTo>
                    <a:pt x="-548" y="4093699"/>
                  </a:moveTo>
                  <a:lnTo>
                    <a:pt x="-548" y="-262"/>
                  </a:lnTo>
                </a:path>
              </a:pathLst>
            </a:custGeom>
            <a:noFill/>
            <a:ln w="9525"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620" name="Google Shape;620;p21"/>
            <p:cNvSpPr/>
            <p:nvPr/>
          </p:nvSpPr>
          <p:spPr>
            <a:xfrm rot="10800000">
              <a:off x="3418073" y="1168675"/>
              <a:ext cx="774000" cy="77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grpSp>
          <p:nvGrpSpPr>
            <p:cNvPr id="621" name="Google Shape;621;p21"/>
            <p:cNvGrpSpPr/>
            <p:nvPr/>
          </p:nvGrpSpPr>
          <p:grpSpPr>
            <a:xfrm rot="10800000">
              <a:off x="2636873" y="1162699"/>
              <a:ext cx="585435" cy="777600"/>
              <a:chOff x="1211580" y="5257800"/>
              <a:chExt cx="427808" cy="1623060"/>
            </a:xfrm>
          </p:grpSpPr>
          <p:cxnSp>
            <p:nvCxnSpPr>
              <p:cNvPr id="622" name="Google Shape;622;p21"/>
              <p:cNvCxnSpPr/>
              <p:nvPr/>
            </p:nvCxnSpPr>
            <p:spPr>
              <a:xfrm>
                <a:off x="1211580" y="5257800"/>
                <a:ext cx="0" cy="1623060"/>
              </a:xfrm>
              <a:prstGeom prst="straightConnector1">
                <a:avLst/>
              </a:prstGeom>
              <a:noFill/>
              <a:ln w="12700" cap="flat" cmpd="sng">
                <a:solidFill>
                  <a:schemeClr val="dk1"/>
                </a:solidFill>
                <a:prstDash val="solid"/>
                <a:miter lim="800000"/>
                <a:headEnd type="none" w="sm" len="sm"/>
                <a:tailEnd type="none" w="sm" len="sm"/>
              </a:ln>
            </p:spPr>
          </p:cxnSp>
          <p:cxnSp>
            <p:nvCxnSpPr>
              <p:cNvPr id="623" name="Google Shape;623;p21"/>
              <p:cNvCxnSpPr/>
              <p:nvPr/>
            </p:nvCxnSpPr>
            <p:spPr>
              <a:xfrm>
                <a:off x="1352005" y="5257800"/>
                <a:ext cx="0" cy="1623060"/>
              </a:xfrm>
              <a:prstGeom prst="straightConnector1">
                <a:avLst/>
              </a:prstGeom>
              <a:noFill/>
              <a:ln w="12700" cap="flat" cmpd="sng">
                <a:solidFill>
                  <a:schemeClr val="dk1"/>
                </a:solidFill>
                <a:prstDash val="solid"/>
                <a:miter lim="800000"/>
                <a:headEnd type="none" w="sm" len="sm"/>
                <a:tailEnd type="none" w="sm" len="sm"/>
              </a:ln>
            </p:spPr>
          </p:cxnSp>
          <p:cxnSp>
            <p:nvCxnSpPr>
              <p:cNvPr id="624" name="Google Shape;624;p21"/>
              <p:cNvCxnSpPr/>
              <p:nvPr/>
            </p:nvCxnSpPr>
            <p:spPr>
              <a:xfrm>
                <a:off x="1498963" y="5257800"/>
                <a:ext cx="0" cy="1623060"/>
              </a:xfrm>
              <a:prstGeom prst="straightConnector1">
                <a:avLst/>
              </a:prstGeom>
              <a:noFill/>
              <a:ln w="12700" cap="flat" cmpd="sng">
                <a:solidFill>
                  <a:schemeClr val="dk1"/>
                </a:solidFill>
                <a:prstDash val="solid"/>
                <a:miter lim="800000"/>
                <a:headEnd type="none" w="sm" len="sm"/>
                <a:tailEnd type="none" w="sm" len="sm"/>
              </a:ln>
            </p:spPr>
          </p:cxnSp>
          <p:cxnSp>
            <p:nvCxnSpPr>
              <p:cNvPr id="625" name="Google Shape;625;p21"/>
              <p:cNvCxnSpPr/>
              <p:nvPr/>
            </p:nvCxnSpPr>
            <p:spPr>
              <a:xfrm>
                <a:off x="1639388" y="5257800"/>
                <a:ext cx="0" cy="1623060"/>
              </a:xfrm>
              <a:prstGeom prst="straightConnector1">
                <a:avLst/>
              </a:prstGeom>
              <a:noFill/>
              <a:ln w="12700" cap="flat" cmpd="sng">
                <a:solidFill>
                  <a:schemeClr val="dk1"/>
                </a:solidFill>
                <a:prstDash val="solid"/>
                <a:miter lim="800000"/>
                <a:headEnd type="none" w="sm" len="sm"/>
                <a:tailEnd type="none" w="sm" len="sm"/>
              </a:ln>
            </p:spPr>
          </p:cxnSp>
        </p:grpSp>
      </p:grpSp>
      <p:sp>
        <p:nvSpPr>
          <p:cNvPr id="2" name="ZoneTexte 1">
            <a:extLst>
              <a:ext uri="{FF2B5EF4-FFF2-40B4-BE49-F238E27FC236}">
                <a16:creationId xmlns:a16="http://schemas.microsoft.com/office/drawing/2014/main" id="{6D53327E-253F-4422-985C-0A78A0D4885D}"/>
              </a:ext>
            </a:extLst>
          </p:cNvPr>
          <p:cNvSpPr txBox="1"/>
          <p:nvPr/>
        </p:nvSpPr>
        <p:spPr>
          <a:xfrm>
            <a:off x="2" y="6605842"/>
            <a:ext cx="1965959" cy="184666"/>
          </a:xfrm>
          <a:prstGeom prst="rect">
            <a:avLst/>
          </a:prstGeom>
          <a:noFill/>
        </p:spPr>
        <p:txBody>
          <a:bodyPr wrap="square" rtlCol="0">
            <a:spAutoFit/>
          </a:bodyPr>
          <a:lstStyle/>
          <a:p>
            <a:pPr algn="l"/>
            <a:r>
              <a:rPr lang="fr-FR" sz="600" dirty="0">
                <a:latin typeface="Georgia" panose="02040502050405020303" pitchFamily="18" charset="0"/>
              </a:rPr>
              <a:t>E. Chanthery, A. Bit-Monnot – INSA de Toulouse</a:t>
            </a:r>
          </a:p>
        </p:txBody>
      </p:sp>
    </p:spTree>
    <p:extLst>
      <p:ext uri="{BB962C8B-B14F-4D97-AF65-F5344CB8AC3E}">
        <p14:creationId xmlns:p14="http://schemas.microsoft.com/office/powerpoint/2010/main" val="1812514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pic>
        <p:nvPicPr>
          <p:cNvPr id="5"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2414" y="222252"/>
            <a:ext cx="1366837"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riangle isocèle 10"/>
          <p:cNvSpPr/>
          <p:nvPr userDrawn="1"/>
        </p:nvSpPr>
        <p:spPr>
          <a:xfrm rot="16200000">
            <a:off x="7004519" y="-797387"/>
            <a:ext cx="1342487" cy="2933821"/>
          </a:xfrm>
          <a:custGeom>
            <a:avLst/>
            <a:gdLst>
              <a:gd name="connsiteX0" fmla="*/ 0 w 7304492"/>
              <a:gd name="connsiteY0" fmla="*/ 7085811 h 7085811"/>
              <a:gd name="connsiteX1" fmla="*/ 3652246 w 7304492"/>
              <a:gd name="connsiteY1" fmla="*/ 0 h 7085811"/>
              <a:gd name="connsiteX2" fmla="*/ 7304492 w 7304492"/>
              <a:gd name="connsiteY2" fmla="*/ 7085811 h 7085811"/>
              <a:gd name="connsiteX3" fmla="*/ 0 w 7304492"/>
              <a:gd name="connsiteY3" fmla="*/ 7085811 h 7085811"/>
              <a:gd name="connsiteX0" fmla="*/ 0 w 7304492"/>
              <a:gd name="connsiteY0" fmla="*/ 7085811 h 7085811"/>
              <a:gd name="connsiteX1" fmla="*/ 3652246 w 7304492"/>
              <a:gd name="connsiteY1" fmla="*/ 0 h 7085811"/>
              <a:gd name="connsiteX2" fmla="*/ 4862555 w 7304492"/>
              <a:gd name="connsiteY2" fmla="*/ 2355029 h 7085811"/>
              <a:gd name="connsiteX3" fmla="*/ 7304492 w 7304492"/>
              <a:gd name="connsiteY3" fmla="*/ 7085811 h 7085811"/>
              <a:gd name="connsiteX4" fmla="*/ 0 w 7304492"/>
              <a:gd name="connsiteY4" fmla="*/ 7085811 h 7085811"/>
              <a:gd name="connsiteX0" fmla="*/ 0 w 7304492"/>
              <a:gd name="connsiteY0" fmla="*/ 7085811 h 7092282"/>
              <a:gd name="connsiteX1" fmla="*/ 3652246 w 7304492"/>
              <a:gd name="connsiteY1" fmla="*/ 0 h 7092282"/>
              <a:gd name="connsiteX2" fmla="*/ 4862555 w 7304492"/>
              <a:gd name="connsiteY2" fmla="*/ 2355029 h 7092282"/>
              <a:gd name="connsiteX3" fmla="*/ 7304492 w 7304492"/>
              <a:gd name="connsiteY3" fmla="*/ 7085811 h 7092282"/>
              <a:gd name="connsiteX4" fmla="*/ 4840524 w 7304492"/>
              <a:gd name="connsiteY4" fmla="*/ 7092282 h 7092282"/>
              <a:gd name="connsiteX5" fmla="*/ 0 w 7304492"/>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47730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57148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111136"/>
              <a:gd name="connsiteX1" fmla="*/ 3652246 w 4862555"/>
              <a:gd name="connsiteY1" fmla="*/ 0 h 7111136"/>
              <a:gd name="connsiteX2" fmla="*/ 4862555 w 4862555"/>
              <a:gd name="connsiteY2" fmla="*/ 2355029 h 7111136"/>
              <a:gd name="connsiteX3" fmla="*/ 4857148 w 4862555"/>
              <a:gd name="connsiteY3" fmla="*/ 4794303 h 7111136"/>
              <a:gd name="connsiteX4" fmla="*/ 4859360 w 4862555"/>
              <a:gd name="connsiteY4" fmla="*/ 7111136 h 7111136"/>
              <a:gd name="connsiteX5" fmla="*/ 0 w 4862555"/>
              <a:gd name="connsiteY5" fmla="*/ 7085811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4303 h 7111136"/>
              <a:gd name="connsiteX4" fmla="*/ 4873486 w 4876681"/>
              <a:gd name="connsiteY4" fmla="*/ 7111136 h 7111136"/>
              <a:gd name="connsiteX5" fmla="*/ 0 w 4876681"/>
              <a:gd name="connsiteY5" fmla="*/ 7104665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9016 h 7111136"/>
              <a:gd name="connsiteX4" fmla="*/ 4873486 w 4876681"/>
              <a:gd name="connsiteY4" fmla="*/ 7111136 h 7111136"/>
              <a:gd name="connsiteX5" fmla="*/ 0 w 4876681"/>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73486"/>
              <a:gd name="connsiteY0" fmla="*/ 7104665 h 7111136"/>
              <a:gd name="connsiteX1" fmla="*/ 3666372 w 4873486"/>
              <a:gd name="connsiteY1" fmla="*/ 0 h 7111136"/>
              <a:gd name="connsiteX2" fmla="*/ 4871972 w 4873486"/>
              <a:gd name="connsiteY2" fmla="*/ 2326748 h 7111136"/>
              <a:gd name="connsiteX3" fmla="*/ 4871274 w 4873486"/>
              <a:gd name="connsiteY3" fmla="*/ 4799016 h 7111136"/>
              <a:gd name="connsiteX4" fmla="*/ 4873486 w 4873486"/>
              <a:gd name="connsiteY4" fmla="*/ 7111136 h 7111136"/>
              <a:gd name="connsiteX5" fmla="*/ 0 w 4873486"/>
              <a:gd name="connsiteY5" fmla="*/ 7104665 h 7111136"/>
              <a:gd name="connsiteX0" fmla="*/ 0 w 4875163"/>
              <a:gd name="connsiteY0" fmla="*/ 7104665 h 7111136"/>
              <a:gd name="connsiteX1" fmla="*/ 3666372 w 4875163"/>
              <a:gd name="connsiteY1" fmla="*/ 0 h 7111136"/>
              <a:gd name="connsiteX2" fmla="*/ 4871972 w 4875163"/>
              <a:gd name="connsiteY2" fmla="*/ 2326748 h 7111136"/>
              <a:gd name="connsiteX3" fmla="*/ 4871274 w 4875163"/>
              <a:gd name="connsiteY3" fmla="*/ 4799016 h 7111136"/>
              <a:gd name="connsiteX4" fmla="*/ 4873486 w 4875163"/>
              <a:gd name="connsiteY4" fmla="*/ 7111136 h 7111136"/>
              <a:gd name="connsiteX5" fmla="*/ 0 w 4875163"/>
              <a:gd name="connsiteY5" fmla="*/ 7104665 h 7111136"/>
              <a:gd name="connsiteX0" fmla="*/ 0 w 4984444"/>
              <a:gd name="connsiteY0" fmla="*/ 7104665 h 7111136"/>
              <a:gd name="connsiteX1" fmla="*/ 3666372 w 4984444"/>
              <a:gd name="connsiteY1" fmla="*/ 0 h 7111136"/>
              <a:gd name="connsiteX2" fmla="*/ 4871972 w 4984444"/>
              <a:gd name="connsiteY2" fmla="*/ 2326748 h 7111136"/>
              <a:gd name="connsiteX3" fmla="*/ 4984287 w 4984444"/>
              <a:gd name="connsiteY3" fmla="*/ 4817872 h 7111136"/>
              <a:gd name="connsiteX4" fmla="*/ 4873486 w 4984444"/>
              <a:gd name="connsiteY4" fmla="*/ 7111136 h 7111136"/>
              <a:gd name="connsiteX5" fmla="*/ 0 w 4984444"/>
              <a:gd name="connsiteY5" fmla="*/ 7104665 h 7111136"/>
              <a:gd name="connsiteX0" fmla="*/ 0 w 4875164"/>
              <a:gd name="connsiteY0" fmla="*/ 7104665 h 7111136"/>
              <a:gd name="connsiteX1" fmla="*/ 3666372 w 4875164"/>
              <a:gd name="connsiteY1" fmla="*/ 0 h 7111136"/>
              <a:gd name="connsiteX2" fmla="*/ 4871972 w 4875164"/>
              <a:gd name="connsiteY2" fmla="*/ 2326748 h 7111136"/>
              <a:gd name="connsiteX3" fmla="*/ 4871276 w 4875164"/>
              <a:gd name="connsiteY3" fmla="*/ 4836728 h 7111136"/>
              <a:gd name="connsiteX4" fmla="*/ 4873486 w 4875164"/>
              <a:gd name="connsiteY4" fmla="*/ 7111136 h 7111136"/>
              <a:gd name="connsiteX5" fmla="*/ 0 w 4875164"/>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871276 w 4873486"/>
              <a:gd name="connsiteY3" fmla="*/ 4836728 h 7111136"/>
              <a:gd name="connsiteX4" fmla="*/ 4873486 w 4873486"/>
              <a:gd name="connsiteY4" fmla="*/ 7111136 h 7111136"/>
              <a:gd name="connsiteX5" fmla="*/ 0 w 4873486"/>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719025 w 4873486"/>
              <a:gd name="connsiteY3" fmla="*/ 4693853 h 7111136"/>
              <a:gd name="connsiteX4" fmla="*/ 4873486 w 4873486"/>
              <a:gd name="connsiteY4" fmla="*/ 7111136 h 7111136"/>
              <a:gd name="connsiteX5" fmla="*/ 0 w 4873486"/>
              <a:gd name="connsiteY5" fmla="*/ 7104665 h 7111136"/>
              <a:gd name="connsiteX0" fmla="*/ 0 w 4720435"/>
              <a:gd name="connsiteY0" fmla="*/ 7104665 h 7104665"/>
              <a:gd name="connsiteX1" fmla="*/ 3666372 w 4720435"/>
              <a:gd name="connsiteY1" fmla="*/ 0 h 7104665"/>
              <a:gd name="connsiteX2" fmla="*/ 4710205 w 4720435"/>
              <a:gd name="connsiteY2" fmla="*/ 2021948 h 7104665"/>
              <a:gd name="connsiteX3" fmla="*/ 4719025 w 4720435"/>
              <a:gd name="connsiteY3" fmla="*/ 4693853 h 7104665"/>
              <a:gd name="connsiteX4" fmla="*/ 4711719 w 4720435"/>
              <a:gd name="connsiteY4" fmla="*/ 5606186 h 7104665"/>
              <a:gd name="connsiteX5" fmla="*/ 0 w 4720435"/>
              <a:gd name="connsiteY5" fmla="*/ 7104665 h 7104665"/>
              <a:gd name="connsiteX0" fmla="*/ 0 w 3940147"/>
              <a:gd name="connsiteY0" fmla="*/ 5571143 h 5606186"/>
              <a:gd name="connsiteX1" fmla="*/ 2886084 w 3940147"/>
              <a:gd name="connsiteY1" fmla="*/ 0 h 5606186"/>
              <a:gd name="connsiteX2" fmla="*/ 3929917 w 3940147"/>
              <a:gd name="connsiteY2" fmla="*/ 2021948 h 5606186"/>
              <a:gd name="connsiteX3" fmla="*/ 3938737 w 3940147"/>
              <a:gd name="connsiteY3" fmla="*/ 4693853 h 5606186"/>
              <a:gd name="connsiteX4" fmla="*/ 3931431 w 3940147"/>
              <a:gd name="connsiteY4" fmla="*/ 5606186 h 5606186"/>
              <a:gd name="connsiteX5" fmla="*/ 0 w 3940147"/>
              <a:gd name="connsiteY5" fmla="*/ 5571143 h 5606186"/>
              <a:gd name="connsiteX0" fmla="*/ 0 w 3939313"/>
              <a:gd name="connsiteY0" fmla="*/ 5571143 h 5606186"/>
              <a:gd name="connsiteX1" fmla="*/ 2886084 w 3939313"/>
              <a:gd name="connsiteY1" fmla="*/ 0 h 5606186"/>
              <a:gd name="connsiteX2" fmla="*/ 3910886 w 3939313"/>
              <a:gd name="connsiteY2" fmla="*/ 2002898 h 5606186"/>
              <a:gd name="connsiteX3" fmla="*/ 3938737 w 3939313"/>
              <a:gd name="connsiteY3" fmla="*/ 4693853 h 5606186"/>
              <a:gd name="connsiteX4" fmla="*/ 3931431 w 3939313"/>
              <a:gd name="connsiteY4" fmla="*/ 5606186 h 5606186"/>
              <a:gd name="connsiteX5" fmla="*/ 0 w 3939313"/>
              <a:gd name="connsiteY5" fmla="*/ 5571143 h 5606186"/>
              <a:gd name="connsiteX0" fmla="*/ 0 w 3931431"/>
              <a:gd name="connsiteY0" fmla="*/ 5571143 h 5606186"/>
              <a:gd name="connsiteX1" fmla="*/ 2886084 w 3931431"/>
              <a:gd name="connsiteY1" fmla="*/ 0 h 5606186"/>
              <a:gd name="connsiteX2" fmla="*/ 3910886 w 3931431"/>
              <a:gd name="connsiteY2" fmla="*/ 2002898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12966"/>
              <a:gd name="connsiteY0" fmla="*/ 5571143 h 5609320"/>
              <a:gd name="connsiteX1" fmla="*/ 2886084 w 3912966"/>
              <a:gd name="connsiteY1" fmla="*/ 0 h 5609320"/>
              <a:gd name="connsiteX2" fmla="*/ 3910886 w 3912966"/>
              <a:gd name="connsiteY2" fmla="*/ 2012295 h 5609320"/>
              <a:gd name="connsiteX3" fmla="*/ 3910192 w 3912966"/>
              <a:gd name="connsiteY3" fmla="*/ 4703381 h 5609320"/>
              <a:gd name="connsiteX4" fmla="*/ 3868863 w 3912966"/>
              <a:gd name="connsiteY4" fmla="*/ 5609320 h 5609320"/>
              <a:gd name="connsiteX5" fmla="*/ 0 w 3912966"/>
              <a:gd name="connsiteY5" fmla="*/ 5571143 h 5609320"/>
              <a:gd name="connsiteX0" fmla="*/ 0 w 3915790"/>
              <a:gd name="connsiteY0" fmla="*/ 5571143 h 5593663"/>
              <a:gd name="connsiteX1" fmla="*/ 2886084 w 3915790"/>
              <a:gd name="connsiteY1" fmla="*/ 0 h 5593663"/>
              <a:gd name="connsiteX2" fmla="*/ 3910886 w 3915790"/>
              <a:gd name="connsiteY2" fmla="*/ 2012295 h 5593663"/>
              <a:gd name="connsiteX3" fmla="*/ 3910192 w 3915790"/>
              <a:gd name="connsiteY3" fmla="*/ 4703381 h 5593663"/>
              <a:gd name="connsiteX4" fmla="*/ 3915790 w 3915790"/>
              <a:gd name="connsiteY4" fmla="*/ 5593663 h 5593663"/>
              <a:gd name="connsiteX5" fmla="*/ 0 w 3915790"/>
              <a:gd name="connsiteY5" fmla="*/ 5571143 h 5593663"/>
              <a:gd name="connsiteX0" fmla="*/ 0 w 3916271"/>
              <a:gd name="connsiteY0" fmla="*/ 5571143 h 5593663"/>
              <a:gd name="connsiteX1" fmla="*/ 2886084 w 3916271"/>
              <a:gd name="connsiteY1" fmla="*/ 0 h 5593663"/>
              <a:gd name="connsiteX2" fmla="*/ 3910886 w 3916271"/>
              <a:gd name="connsiteY2" fmla="*/ 2012295 h 5593663"/>
              <a:gd name="connsiteX3" fmla="*/ 3910192 w 3916271"/>
              <a:gd name="connsiteY3" fmla="*/ 4703381 h 5593663"/>
              <a:gd name="connsiteX4" fmla="*/ 3915790 w 3916271"/>
              <a:gd name="connsiteY4" fmla="*/ 5593663 h 5593663"/>
              <a:gd name="connsiteX5" fmla="*/ 0 w 3916271"/>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4148574 h 4171094"/>
              <a:gd name="connsiteX1" fmla="*/ 2153516 w 3919583"/>
              <a:gd name="connsiteY1" fmla="*/ 0 h 4171094"/>
              <a:gd name="connsiteX2" fmla="*/ 3914014 w 3919583"/>
              <a:gd name="connsiteY2" fmla="*/ 602252 h 4171094"/>
              <a:gd name="connsiteX3" fmla="*/ 3919583 w 3919583"/>
              <a:gd name="connsiteY3" fmla="*/ 3265161 h 4171094"/>
              <a:gd name="connsiteX4" fmla="*/ 3915790 w 3919583"/>
              <a:gd name="connsiteY4" fmla="*/ 4171094 h 4171094"/>
              <a:gd name="connsiteX5" fmla="*/ 0 w 3919583"/>
              <a:gd name="connsiteY5" fmla="*/ 4148574 h 4171094"/>
              <a:gd name="connsiteX0" fmla="*/ 0 w 3919583"/>
              <a:gd name="connsiteY0" fmla="*/ 4148574 h 4171094"/>
              <a:gd name="connsiteX1" fmla="*/ 2153516 w 3919583"/>
              <a:gd name="connsiteY1" fmla="*/ 0 h 4171094"/>
              <a:gd name="connsiteX2" fmla="*/ 2170505 w 3919583"/>
              <a:gd name="connsiteY2" fmla="*/ 1892836 h 4171094"/>
              <a:gd name="connsiteX3" fmla="*/ 3919583 w 3919583"/>
              <a:gd name="connsiteY3" fmla="*/ 3265161 h 4171094"/>
              <a:gd name="connsiteX4" fmla="*/ 3915790 w 3919583"/>
              <a:gd name="connsiteY4" fmla="*/ 4171094 h 4171094"/>
              <a:gd name="connsiteX5" fmla="*/ 0 w 3919583"/>
              <a:gd name="connsiteY5" fmla="*/ 4148574 h 4171094"/>
              <a:gd name="connsiteX0" fmla="*/ 0 w 3915793"/>
              <a:gd name="connsiteY0" fmla="*/ 4148574 h 4171094"/>
              <a:gd name="connsiteX1" fmla="*/ 2153516 w 3915793"/>
              <a:gd name="connsiteY1" fmla="*/ 0 h 4171094"/>
              <a:gd name="connsiteX2" fmla="*/ 2170505 w 3915793"/>
              <a:gd name="connsiteY2" fmla="*/ 1892836 h 4171094"/>
              <a:gd name="connsiteX3" fmla="*/ 2190725 w 3915793"/>
              <a:gd name="connsiteY3" fmla="*/ 3265165 h 4171094"/>
              <a:gd name="connsiteX4" fmla="*/ 3915790 w 3915793"/>
              <a:gd name="connsiteY4" fmla="*/ 4171094 h 4171094"/>
              <a:gd name="connsiteX5" fmla="*/ 0 w 3915793"/>
              <a:gd name="connsiteY5" fmla="*/ 4148574 h 4171094"/>
              <a:gd name="connsiteX0" fmla="*/ 0 w 3963302"/>
              <a:gd name="connsiteY0" fmla="*/ 4148574 h 4171094"/>
              <a:gd name="connsiteX1" fmla="*/ 2153516 w 3963302"/>
              <a:gd name="connsiteY1" fmla="*/ 0 h 4171094"/>
              <a:gd name="connsiteX2" fmla="*/ 2170505 w 3963302"/>
              <a:gd name="connsiteY2" fmla="*/ 1892836 h 4171094"/>
              <a:gd name="connsiteX3" fmla="*/ 3915790 w 3963302"/>
              <a:gd name="connsiteY3" fmla="*/ 4171094 h 4171094"/>
              <a:gd name="connsiteX4" fmla="*/ 0 w 3963302"/>
              <a:gd name="connsiteY4" fmla="*/ 4148574 h 4171094"/>
              <a:gd name="connsiteX0" fmla="*/ 0 w 3971475"/>
              <a:gd name="connsiteY0" fmla="*/ 4148574 h 4171094"/>
              <a:gd name="connsiteX1" fmla="*/ 2153516 w 3971475"/>
              <a:gd name="connsiteY1" fmla="*/ 0 h 4171094"/>
              <a:gd name="connsiteX2" fmla="*/ 3915790 w 3971475"/>
              <a:gd name="connsiteY2" fmla="*/ 4171094 h 4171094"/>
              <a:gd name="connsiteX3" fmla="*/ 0 w 3971475"/>
              <a:gd name="connsiteY3" fmla="*/ 4148574 h 4171094"/>
              <a:gd name="connsiteX0" fmla="*/ 0 w 2530710"/>
              <a:gd name="connsiteY0" fmla="*/ 4148574 h 4171098"/>
              <a:gd name="connsiteX1" fmla="*/ 2153516 w 2530710"/>
              <a:gd name="connsiteY1" fmla="*/ 0 h 4171098"/>
              <a:gd name="connsiteX2" fmla="*/ 2128327 w 2530710"/>
              <a:gd name="connsiteY2" fmla="*/ 4171098 h 4171098"/>
              <a:gd name="connsiteX3" fmla="*/ 0 w 2530710"/>
              <a:gd name="connsiteY3" fmla="*/ 4148574 h 4171098"/>
              <a:gd name="connsiteX0" fmla="*/ 0 w 2438750"/>
              <a:gd name="connsiteY0" fmla="*/ 4148574 h 4171098"/>
              <a:gd name="connsiteX1" fmla="*/ 2153516 w 2438750"/>
              <a:gd name="connsiteY1" fmla="*/ 0 h 4171098"/>
              <a:gd name="connsiteX2" fmla="*/ 2128327 w 2438750"/>
              <a:gd name="connsiteY2" fmla="*/ 4171098 h 4171098"/>
              <a:gd name="connsiteX3" fmla="*/ 0 w 2438750"/>
              <a:gd name="connsiteY3" fmla="*/ 4148574 h 4171098"/>
              <a:gd name="connsiteX0" fmla="*/ 0 w 2153516"/>
              <a:gd name="connsiteY0" fmla="*/ 4148574 h 4171098"/>
              <a:gd name="connsiteX1" fmla="*/ 2153516 w 2153516"/>
              <a:gd name="connsiteY1" fmla="*/ 0 h 4171098"/>
              <a:gd name="connsiteX2" fmla="*/ 2128327 w 2153516"/>
              <a:gd name="connsiteY2" fmla="*/ 4171098 h 4171098"/>
              <a:gd name="connsiteX3" fmla="*/ 0 w 2153516"/>
              <a:gd name="connsiteY3" fmla="*/ 4148574 h 4171098"/>
              <a:gd name="connsiteX0" fmla="*/ 0 w 2155023"/>
              <a:gd name="connsiteY0" fmla="*/ 4148574 h 4171098"/>
              <a:gd name="connsiteX1" fmla="*/ 2153516 w 2155023"/>
              <a:gd name="connsiteY1" fmla="*/ 0 h 4171098"/>
              <a:gd name="connsiteX2" fmla="*/ 2128327 w 2155023"/>
              <a:gd name="connsiteY2" fmla="*/ 4171098 h 4171098"/>
              <a:gd name="connsiteX3" fmla="*/ 0 w 2155023"/>
              <a:gd name="connsiteY3" fmla="*/ 4148574 h 4171098"/>
              <a:gd name="connsiteX0" fmla="*/ 0 w 2161634"/>
              <a:gd name="connsiteY0" fmla="*/ 4148574 h 4171098"/>
              <a:gd name="connsiteX1" fmla="*/ 2153516 w 2161634"/>
              <a:gd name="connsiteY1" fmla="*/ 0 h 4171098"/>
              <a:gd name="connsiteX2" fmla="*/ 2157630 w 2161634"/>
              <a:gd name="connsiteY2" fmla="*/ 4171098 h 4171098"/>
              <a:gd name="connsiteX3" fmla="*/ 0 w 2161634"/>
              <a:gd name="connsiteY3" fmla="*/ 4148574 h 4171098"/>
              <a:gd name="connsiteX0" fmla="*/ 0 w 2161634"/>
              <a:gd name="connsiteY0" fmla="*/ 4163240 h 4171098"/>
              <a:gd name="connsiteX1" fmla="*/ 2153516 w 2161634"/>
              <a:gd name="connsiteY1" fmla="*/ 0 h 4171098"/>
              <a:gd name="connsiteX2" fmla="*/ 2157630 w 2161634"/>
              <a:gd name="connsiteY2" fmla="*/ 4171098 h 4171098"/>
              <a:gd name="connsiteX3" fmla="*/ 0 w 2161634"/>
              <a:gd name="connsiteY3" fmla="*/ 4163240 h 4171098"/>
              <a:gd name="connsiteX0" fmla="*/ 0 w 2168034"/>
              <a:gd name="connsiteY0" fmla="*/ 4174397 h 4182255"/>
              <a:gd name="connsiteX1" fmla="*/ 2164660 w 2168034"/>
              <a:gd name="connsiteY1" fmla="*/ 0 h 4182255"/>
              <a:gd name="connsiteX2" fmla="*/ 2157630 w 2168034"/>
              <a:gd name="connsiteY2" fmla="*/ 4182255 h 4182255"/>
              <a:gd name="connsiteX3" fmla="*/ 0 w 2168034"/>
              <a:gd name="connsiteY3" fmla="*/ 4174397 h 4182255"/>
              <a:gd name="connsiteX0" fmla="*/ 0 w 2164660"/>
              <a:gd name="connsiteY0" fmla="*/ 4174397 h 4182255"/>
              <a:gd name="connsiteX1" fmla="*/ 2164660 w 2164660"/>
              <a:gd name="connsiteY1" fmla="*/ 0 h 4182255"/>
              <a:gd name="connsiteX2" fmla="*/ 2157630 w 2164660"/>
              <a:gd name="connsiteY2" fmla="*/ 4182255 h 4182255"/>
              <a:gd name="connsiteX3" fmla="*/ 0 w 2164660"/>
              <a:gd name="connsiteY3" fmla="*/ 4174397 h 4182255"/>
              <a:gd name="connsiteX0" fmla="*/ 0 w 2166133"/>
              <a:gd name="connsiteY0" fmla="*/ 4174397 h 4182255"/>
              <a:gd name="connsiteX1" fmla="*/ 2164660 w 2166133"/>
              <a:gd name="connsiteY1" fmla="*/ 0 h 4182255"/>
              <a:gd name="connsiteX2" fmla="*/ 2163203 w 2166133"/>
              <a:gd name="connsiteY2" fmla="*/ 4182255 h 4182255"/>
              <a:gd name="connsiteX3" fmla="*/ 0 w 2166133"/>
              <a:gd name="connsiteY3" fmla="*/ 4174397 h 4182255"/>
              <a:gd name="connsiteX0" fmla="*/ 0 w 2164660"/>
              <a:gd name="connsiteY0" fmla="*/ 4174397 h 4182255"/>
              <a:gd name="connsiteX1" fmla="*/ 2164660 w 2164660"/>
              <a:gd name="connsiteY1" fmla="*/ 0 h 4182255"/>
              <a:gd name="connsiteX2" fmla="*/ 2163203 w 2164660"/>
              <a:gd name="connsiteY2" fmla="*/ 4182255 h 4182255"/>
              <a:gd name="connsiteX3" fmla="*/ 0 w 2164660"/>
              <a:gd name="connsiteY3" fmla="*/ 4174397 h 4182255"/>
              <a:gd name="connsiteX0" fmla="*/ 0 w 2164660"/>
              <a:gd name="connsiteY0" fmla="*/ 4174397 h 4187832"/>
              <a:gd name="connsiteX1" fmla="*/ 2164660 w 2164660"/>
              <a:gd name="connsiteY1" fmla="*/ 0 h 4187832"/>
              <a:gd name="connsiteX2" fmla="*/ 2163203 w 2164660"/>
              <a:gd name="connsiteY2" fmla="*/ 4187832 h 4187832"/>
              <a:gd name="connsiteX3" fmla="*/ 0 w 2164660"/>
              <a:gd name="connsiteY3" fmla="*/ 4174397 h 4187832"/>
              <a:gd name="connsiteX0" fmla="*/ 0 w 2165734"/>
              <a:gd name="connsiteY0" fmla="*/ 4174397 h 4187832"/>
              <a:gd name="connsiteX1" fmla="*/ 2164660 w 2165734"/>
              <a:gd name="connsiteY1" fmla="*/ 0 h 4187832"/>
              <a:gd name="connsiteX2" fmla="*/ 2163203 w 2165734"/>
              <a:gd name="connsiteY2" fmla="*/ 4187832 h 4187832"/>
              <a:gd name="connsiteX3" fmla="*/ 0 w 2165734"/>
              <a:gd name="connsiteY3" fmla="*/ 4174397 h 4187832"/>
            </a:gdLst>
            <a:ahLst/>
            <a:cxnLst>
              <a:cxn ang="0">
                <a:pos x="connsiteX0" y="connsiteY0"/>
              </a:cxn>
              <a:cxn ang="0">
                <a:pos x="connsiteX1" y="connsiteY1"/>
              </a:cxn>
              <a:cxn ang="0">
                <a:pos x="connsiteX2" y="connsiteY2"/>
              </a:cxn>
              <a:cxn ang="0">
                <a:pos x="connsiteX3" y="connsiteY3"/>
              </a:cxn>
            </a:cxnLst>
            <a:rect l="l" t="t" r="r" b="b"/>
            <a:pathLst>
              <a:path w="2165734" h="4187832">
                <a:moveTo>
                  <a:pt x="0" y="4174397"/>
                </a:moveTo>
                <a:lnTo>
                  <a:pt x="2164660" y="0"/>
                </a:lnTo>
                <a:cubicBezTo>
                  <a:pt x="2167064" y="1400325"/>
                  <a:pt x="2164923" y="2810636"/>
                  <a:pt x="2163203" y="4187832"/>
                </a:cubicBezTo>
                <a:lnTo>
                  <a:pt x="0" y="4174397"/>
                </a:lnTo>
                <a:close/>
              </a:path>
            </a:pathLst>
          </a:custGeom>
          <a:gradFill flip="none" rotWithShape="1">
            <a:gsLst>
              <a:gs pos="91000">
                <a:srgbClr val="004D6F">
                  <a:alpha val="53000"/>
                </a:srgbClr>
              </a:gs>
              <a:gs pos="1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fr-FR" sz="1013" b="0" i="0" u="none" strike="noStrike" kern="1200" cap="none" spc="0" normalizeH="0" baseline="0" noProof="0" dirty="0">
                <a:ln>
                  <a:noFill/>
                </a:ln>
                <a:solidFill>
                  <a:prstClr val="white"/>
                </a:solidFill>
                <a:effectLst/>
                <a:uLnTx/>
                <a:uFillTx/>
                <a:latin typeface="Times New Roman"/>
                <a:ea typeface="+mn-ea"/>
                <a:cs typeface="+mn-cs"/>
              </a:rPr>
              <a:t> </a:t>
            </a:r>
          </a:p>
        </p:txBody>
      </p:sp>
      <p:sp>
        <p:nvSpPr>
          <p:cNvPr id="7" name="Triangle isocèle 7"/>
          <p:cNvSpPr/>
          <p:nvPr userDrawn="1"/>
        </p:nvSpPr>
        <p:spPr>
          <a:xfrm rot="16200000">
            <a:off x="8415066" y="-184611"/>
            <a:ext cx="542117" cy="917174"/>
          </a:xfrm>
          <a:custGeom>
            <a:avLst/>
            <a:gdLst>
              <a:gd name="connsiteX0" fmla="*/ 0 w 4540840"/>
              <a:gd name="connsiteY0" fmla="*/ 4404897 h 4404897"/>
              <a:gd name="connsiteX1" fmla="*/ 2270420 w 4540840"/>
              <a:gd name="connsiteY1" fmla="*/ 0 h 4404897"/>
              <a:gd name="connsiteX2" fmla="*/ 4540840 w 4540840"/>
              <a:gd name="connsiteY2" fmla="*/ 4404897 h 4404897"/>
              <a:gd name="connsiteX3" fmla="*/ 0 w 4540840"/>
              <a:gd name="connsiteY3"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0 w 4540840"/>
              <a:gd name="connsiteY4"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2933996 w 4540840"/>
              <a:gd name="connsiteY4" fmla="*/ 4404420 h 4404897"/>
              <a:gd name="connsiteX5" fmla="*/ 0 w 4540840"/>
              <a:gd name="connsiteY5" fmla="*/ 4404897 h 4404897"/>
              <a:gd name="connsiteX0" fmla="*/ 0 w 2933997"/>
              <a:gd name="connsiteY0" fmla="*/ 4404897 h 4404897"/>
              <a:gd name="connsiteX1" fmla="*/ 2270420 w 2933997"/>
              <a:gd name="connsiteY1" fmla="*/ 0 h 4404897"/>
              <a:gd name="connsiteX2" fmla="*/ 2933997 w 2933997"/>
              <a:gd name="connsiteY2" fmla="*/ 1284148 h 4404897"/>
              <a:gd name="connsiteX3" fmla="*/ 2933573 w 2933997"/>
              <a:gd name="connsiteY3" fmla="*/ 3532921 h 4404897"/>
              <a:gd name="connsiteX4" fmla="*/ 2933996 w 2933997"/>
              <a:gd name="connsiteY4" fmla="*/ 4404420 h 4404897"/>
              <a:gd name="connsiteX5" fmla="*/ 0 w 2933997"/>
              <a:gd name="connsiteY5" fmla="*/ 4404897 h 44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997" h="4404897">
                <a:moveTo>
                  <a:pt x="0" y="4404897"/>
                </a:moveTo>
                <a:lnTo>
                  <a:pt x="2270420" y="0"/>
                </a:lnTo>
                <a:cubicBezTo>
                  <a:pt x="2493183" y="426477"/>
                  <a:pt x="2711234" y="857671"/>
                  <a:pt x="2933997" y="1284148"/>
                </a:cubicBezTo>
                <a:cubicBezTo>
                  <a:pt x="2933856" y="2033739"/>
                  <a:pt x="2933714" y="2783330"/>
                  <a:pt x="2933573" y="3532921"/>
                </a:cubicBezTo>
                <a:lnTo>
                  <a:pt x="2933996" y="4404420"/>
                </a:lnTo>
                <a:lnTo>
                  <a:pt x="0" y="4404897"/>
                </a:lnTo>
                <a:close/>
              </a:path>
            </a:pathLst>
          </a:custGeom>
          <a:gradFill flip="none" rotWithShape="1">
            <a:gsLst>
              <a:gs pos="91000">
                <a:srgbClr val="004D6F">
                  <a:alpha val="63000"/>
                </a:srgbClr>
              </a:gs>
              <a:gs pos="1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fr-FR" sz="1013" b="0" i="0" u="none" strike="noStrike" kern="1200" cap="none" spc="0" normalizeH="0" baseline="0" noProof="0" dirty="0">
                <a:ln>
                  <a:noFill/>
                </a:ln>
                <a:solidFill>
                  <a:prstClr val="white"/>
                </a:solidFill>
                <a:effectLst/>
                <a:uLnTx/>
                <a:uFillTx/>
                <a:latin typeface="Times New Roman"/>
                <a:ea typeface="+mn-ea"/>
                <a:cs typeface="+mn-cs"/>
              </a:rPr>
              <a:t> </a:t>
            </a:r>
          </a:p>
        </p:txBody>
      </p:sp>
      <p:sp>
        <p:nvSpPr>
          <p:cNvPr id="8" name="Triangle isocèle 7"/>
          <p:cNvSpPr/>
          <p:nvPr userDrawn="1"/>
        </p:nvSpPr>
        <p:spPr>
          <a:xfrm rot="16200000">
            <a:off x="8490799" y="9748"/>
            <a:ext cx="623545" cy="684275"/>
          </a:xfrm>
          <a:prstGeom prst="triangle">
            <a:avLst/>
          </a:prstGeom>
          <a:gradFill flip="none" rotWithShape="1">
            <a:gsLst>
              <a:gs pos="81000">
                <a:srgbClr val="004D6F">
                  <a:alpha val="48000"/>
                </a:srgbClr>
              </a:gs>
              <a:gs pos="27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fr-FR" sz="1013" b="0" i="0" u="none" strike="noStrike" kern="1200" cap="none" spc="0" normalizeH="0" baseline="0" noProof="0" dirty="0">
                <a:ln>
                  <a:noFill/>
                </a:ln>
                <a:solidFill>
                  <a:prstClr val="white"/>
                </a:solidFill>
                <a:effectLst/>
                <a:uLnTx/>
                <a:uFillTx/>
                <a:latin typeface="Times New Roman"/>
                <a:ea typeface="+mn-ea"/>
                <a:cs typeface="+mn-cs"/>
              </a:rPr>
              <a:t> </a:t>
            </a:r>
          </a:p>
        </p:txBody>
      </p:sp>
      <p:pic>
        <p:nvPicPr>
          <p:cNvPr id="9" name="Picture 4" descr="S:\serv_com\01_CHARTE-INSA-Rennes\2014\08_Modèles-PPT\Triangle-bas.eps"/>
          <p:cNvPicPr>
            <a:picLocks noChangeAspect="1" noChangeArrowheads="1"/>
          </p:cNvPicPr>
          <p:nvPr userDrawn="1"/>
        </p:nvPicPr>
        <p:blipFill>
          <a:blip r:embed="rId3">
            <a:extLst>
              <a:ext uri="{28A0092B-C50C-407E-A947-70E740481C1C}">
                <a14:useLocalDpi xmlns:a14="http://schemas.microsoft.com/office/drawing/2010/main" val="0"/>
              </a:ext>
            </a:extLst>
          </a:blip>
          <a:srcRect b="42645"/>
          <a:stretch>
            <a:fillRect/>
          </a:stretch>
        </p:blipFill>
        <p:spPr bwMode="auto">
          <a:xfrm>
            <a:off x="1619251" y="6615115"/>
            <a:ext cx="1008063"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Espace réservé du contenu 2"/>
          <p:cNvSpPr>
            <a:spLocks noGrp="1"/>
          </p:cNvSpPr>
          <p:nvPr>
            <p:ph idx="1"/>
          </p:nvPr>
        </p:nvSpPr>
        <p:spPr>
          <a:xfrm>
            <a:off x="560574" y="1464417"/>
            <a:ext cx="8424936" cy="4687739"/>
          </a:xfrm>
          <a:prstGeom prst="rect">
            <a:avLst/>
          </a:prstGeom>
        </p:spPr>
        <p:txBody>
          <a:bodyPr/>
          <a:lstStyle>
            <a:lvl1pPr>
              <a:lnSpc>
                <a:spcPct val="150000"/>
              </a:lnSpc>
              <a:defRPr sz="900" b="1">
                <a:solidFill>
                  <a:schemeClr val="tx1"/>
                </a:solidFill>
                <a:latin typeface="Arial" pitchFamily="34" charset="0"/>
                <a:cs typeface="Arial" pitchFamily="34" charset="0"/>
              </a:defRPr>
            </a:lvl1pPr>
            <a:lvl2pPr marL="257175" indent="0">
              <a:lnSpc>
                <a:spcPct val="150000"/>
              </a:lnSpc>
              <a:buNone/>
              <a:defRPr sz="788" baseline="0">
                <a:solidFill>
                  <a:srgbClr val="004D6F"/>
                </a:solidFill>
                <a:latin typeface="Arial" pitchFamily="34" charset="0"/>
                <a:cs typeface="Arial" pitchFamily="34" charset="0"/>
              </a:defRPr>
            </a:lvl2pPr>
            <a:lvl3pPr marL="514350" indent="0">
              <a:lnSpc>
                <a:spcPct val="150000"/>
              </a:lnSpc>
              <a:spcBef>
                <a:spcPts val="1350"/>
              </a:spcBef>
              <a:buNone/>
              <a:defRPr sz="1013">
                <a:solidFill>
                  <a:srgbClr val="587F8E"/>
                </a:solidFill>
                <a:latin typeface="Arial" pitchFamily="34" charset="0"/>
                <a:cs typeface="Arial" pitchFamily="34" charset="0"/>
              </a:defRPr>
            </a:lvl3pPr>
          </a:lstStyle>
          <a:p>
            <a:pPr lvl="0"/>
            <a:r>
              <a:rPr lang="fr-FR" dirty="0"/>
              <a:t>Modifiez les styles du texte du masque</a:t>
            </a:r>
          </a:p>
          <a:p>
            <a:pPr lvl="1"/>
            <a:r>
              <a:rPr lang="fr-FR" dirty="0"/>
              <a:t>Deuxième niveau</a:t>
            </a:r>
          </a:p>
          <a:p>
            <a:pPr lvl="2"/>
            <a:r>
              <a:rPr lang="fr-FR" dirty="0"/>
              <a:t>Troisième niveau</a:t>
            </a:r>
          </a:p>
        </p:txBody>
      </p:sp>
      <p:sp>
        <p:nvSpPr>
          <p:cNvPr id="17" name="Espace réservé du texte 12"/>
          <p:cNvSpPr>
            <a:spLocks noGrp="1"/>
          </p:cNvSpPr>
          <p:nvPr>
            <p:ph type="body" sz="quarter" idx="13"/>
          </p:nvPr>
        </p:nvSpPr>
        <p:spPr>
          <a:xfrm>
            <a:off x="1835698" y="121930"/>
            <a:ext cx="4608512" cy="423109"/>
          </a:xfrm>
          <a:prstGeom prst="rect">
            <a:avLst/>
          </a:prstGeom>
        </p:spPr>
        <p:txBody>
          <a:bodyPr/>
          <a:lstStyle>
            <a:lvl1pPr marL="0" indent="0" algn="r">
              <a:buFontTx/>
              <a:buNone/>
              <a:defRPr sz="900" b="1" baseline="0">
                <a:solidFill>
                  <a:schemeClr val="tx1"/>
                </a:solidFill>
                <a:latin typeface="Arial" pitchFamily="34" charset="0"/>
                <a:cs typeface="Arial" pitchFamily="34" charset="0"/>
              </a:defRPr>
            </a:lvl1pPr>
          </a:lstStyle>
          <a:p>
            <a:pPr lvl="0"/>
            <a:r>
              <a:rPr lang="fr-FR"/>
              <a:t>Modifiez les styles du texte du masque</a:t>
            </a:r>
          </a:p>
        </p:txBody>
      </p:sp>
      <p:sp>
        <p:nvSpPr>
          <p:cNvPr id="10" name="Espace réservé du numéro de diapositive 5"/>
          <p:cNvSpPr>
            <a:spLocks noGrp="1"/>
          </p:cNvSpPr>
          <p:nvPr>
            <p:ph type="sldNum" sz="quarter" idx="14"/>
          </p:nvPr>
        </p:nvSpPr>
        <p:spPr>
          <a:xfrm>
            <a:off x="8228014" y="6570665"/>
            <a:ext cx="915987" cy="242887"/>
          </a:xfrm>
        </p:spPr>
        <p:txBody>
          <a:bodyPr anchor="ctr"/>
          <a:lstStyle>
            <a:lvl1pPr eaLnBrk="1" hangingPunct="1">
              <a:defRPr sz="675">
                <a:solidFill>
                  <a:srgbClr val="898989"/>
                </a:solidFill>
              </a:defRPr>
            </a:lvl1pPr>
          </a:lstStyle>
          <a:p>
            <a:pPr fontAlgn="base">
              <a:spcBef>
                <a:spcPct val="0"/>
              </a:spcBef>
              <a:spcAft>
                <a:spcPct val="0"/>
              </a:spcAft>
              <a:defRPr/>
            </a:pPr>
            <a:r>
              <a:rPr lang="en-US" altLang="fr-FR" dirty="0"/>
              <a:t>              </a:t>
            </a:r>
            <a:fld id="{40EC7263-2087-45C0-AC21-0EF194336C6B}" type="slidenum">
              <a:rPr lang="en-US" altLang="fr-FR" sz="1400" smtClean="0"/>
              <a:pPr fontAlgn="base">
                <a:spcBef>
                  <a:spcPct val="0"/>
                </a:spcBef>
                <a:spcAft>
                  <a:spcPct val="0"/>
                </a:spcAft>
                <a:defRPr/>
              </a:pPr>
              <a:t>‹N°›</a:t>
            </a:fld>
            <a:endParaRPr lang="en-US" altLang="fr-FR" dirty="0"/>
          </a:p>
        </p:txBody>
      </p:sp>
      <p:sp>
        <p:nvSpPr>
          <p:cNvPr id="2" name="Rectangle 1"/>
          <p:cNvSpPr/>
          <p:nvPr userDrawn="1"/>
        </p:nvSpPr>
        <p:spPr>
          <a:xfrm>
            <a:off x="2627314" y="6615115"/>
            <a:ext cx="4941886" cy="215444"/>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800" b="1" i="1" u="none" strike="noStrike" kern="1200" cap="none" spc="0" normalizeH="0" baseline="0" noProof="0" dirty="0">
                <a:ln>
                  <a:noFill/>
                </a:ln>
                <a:solidFill>
                  <a:srgbClr val="000000"/>
                </a:solidFill>
                <a:effectLst/>
                <a:uLnTx/>
                <a:uFillTx/>
                <a:latin typeface="Arial" pitchFamily="34" charset="0"/>
                <a:ea typeface="+mn-ea"/>
                <a:cs typeface="Arial" pitchFamily="34" charset="0"/>
              </a:rPr>
              <a:t>Machine Learning  - Supervised Approaches – 4A</a:t>
            </a:r>
          </a:p>
        </p:txBody>
      </p:sp>
    </p:spTree>
    <p:extLst>
      <p:ext uri="{BB962C8B-B14F-4D97-AF65-F5344CB8AC3E}">
        <p14:creationId xmlns:p14="http://schemas.microsoft.com/office/powerpoint/2010/main" val="2218246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endParaRPr lang="en-US">
              <a:solidFill>
                <a:srgbClr val="000000"/>
              </a:solidFill>
            </a:endParaRPr>
          </a:p>
        </p:txBody>
      </p:sp>
      <p:sp>
        <p:nvSpPr>
          <p:cNvPr id="5" name="Espace réservé du pied de page 4"/>
          <p:cNvSpPr>
            <a:spLocks noGrp="1"/>
          </p:cNvSpPr>
          <p:nvPr>
            <p:ph type="ftr" sz="quarter" idx="11"/>
          </p:nvPr>
        </p:nvSpPr>
        <p:spPr/>
        <p:txBody>
          <a:bodyPr/>
          <a:lstStyle/>
          <a:p>
            <a:endParaRPr lang="en-US" dirty="0">
              <a:solidFill>
                <a:srgbClr val="000000"/>
              </a:solidFill>
            </a:endParaRPr>
          </a:p>
        </p:txBody>
      </p:sp>
      <p:sp>
        <p:nvSpPr>
          <p:cNvPr id="6" name="Espace réservé du numéro de diapositive 5"/>
          <p:cNvSpPr>
            <a:spLocks noGrp="1"/>
          </p:cNvSpPr>
          <p:nvPr>
            <p:ph type="sldNum" sz="quarter" idx="12"/>
          </p:nvPr>
        </p:nvSpPr>
        <p:spPr/>
        <p:txBody>
          <a:bodyPr/>
          <a:lstStyle/>
          <a:p>
            <a:fld id="{2AD4BC0E-A7B2-412C-8D0B-592A82BC955C}" type="slidenum">
              <a:rPr lang="en-US" smtClean="0">
                <a:solidFill>
                  <a:srgbClr val="000000"/>
                </a:solidFill>
              </a:rPr>
              <a:pPr/>
              <a:t>‹N°›</a:t>
            </a:fld>
            <a:endParaRPr lang="en-US">
              <a:solidFill>
                <a:srgbClr val="000000"/>
              </a:solidFill>
            </a:endParaRPr>
          </a:p>
        </p:txBody>
      </p:sp>
    </p:spTree>
    <p:extLst>
      <p:ext uri="{BB962C8B-B14F-4D97-AF65-F5344CB8AC3E}">
        <p14:creationId xmlns:p14="http://schemas.microsoft.com/office/powerpoint/2010/main" val="1590448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grpSp>
        <p:nvGrpSpPr>
          <p:cNvPr id="13" name="Groupe 12"/>
          <p:cNvGrpSpPr/>
          <p:nvPr userDrawn="1"/>
        </p:nvGrpSpPr>
        <p:grpSpPr>
          <a:xfrm>
            <a:off x="-1" y="868400"/>
            <a:ext cx="4355976" cy="4633217"/>
            <a:chOff x="-1" y="868398"/>
            <a:chExt cx="4355976" cy="4633217"/>
          </a:xfrm>
        </p:grpSpPr>
        <p:sp>
          <p:nvSpPr>
            <p:cNvPr id="6" name="Triangle isocèle 5"/>
            <p:cNvSpPr/>
            <p:nvPr userDrawn="1"/>
          </p:nvSpPr>
          <p:spPr>
            <a:xfrm rot="5400000">
              <a:off x="-67218" y="1078422"/>
              <a:ext cx="4490410" cy="4355976"/>
            </a:xfrm>
            <a:prstGeom prst="triangle">
              <a:avLst/>
            </a:prstGeom>
            <a:gradFill>
              <a:gsLst>
                <a:gs pos="91000">
                  <a:srgbClr val="004D6F">
                    <a:alpha val="73000"/>
                  </a:srgbClr>
                </a:gs>
                <a:gs pos="1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1350" b="0" i="0" u="none" strike="noStrike" kern="1200" cap="none" spc="0" normalizeH="0" baseline="0" noProof="0" dirty="0">
                  <a:ln>
                    <a:noFill/>
                  </a:ln>
                  <a:solidFill>
                    <a:srgbClr val="FFFFFF"/>
                  </a:solidFill>
                  <a:effectLst/>
                  <a:uLnTx/>
                  <a:uFillTx/>
                  <a:latin typeface="Times New Roman"/>
                  <a:ea typeface="+mn-ea"/>
                  <a:cs typeface="+mn-cs"/>
                </a:rPr>
                <a:t> </a:t>
              </a:r>
            </a:p>
          </p:txBody>
        </p:sp>
        <p:sp>
          <p:nvSpPr>
            <p:cNvPr id="3" name="Triangle isocèle 2"/>
            <p:cNvSpPr/>
            <p:nvPr userDrawn="1"/>
          </p:nvSpPr>
          <p:spPr>
            <a:xfrm rot="5400000">
              <a:off x="-47736" y="916134"/>
              <a:ext cx="4248471" cy="4152999"/>
            </a:xfrm>
            <a:prstGeom prst="triangle">
              <a:avLst/>
            </a:prstGeom>
            <a:gradFill flip="none" rotWithShape="1">
              <a:gsLst>
                <a:gs pos="91000">
                  <a:srgbClr val="004D6F">
                    <a:alpha val="83000"/>
                  </a:srgbClr>
                </a:gs>
                <a:gs pos="1000">
                  <a:schemeClr val="bg1">
                    <a:alpha val="7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1200" cap="none" spc="0" normalizeH="0" baseline="0" noProof="0">
                <a:ln>
                  <a:noFill/>
                </a:ln>
                <a:solidFill>
                  <a:srgbClr val="FFFFFF"/>
                </a:solidFill>
                <a:effectLst/>
                <a:uLnTx/>
                <a:uFillTx/>
                <a:latin typeface="Times New Roman"/>
                <a:ea typeface="+mn-ea"/>
                <a:cs typeface="+mn-cs"/>
              </a:endParaRPr>
            </a:p>
          </p:txBody>
        </p:sp>
      </p:grpSp>
      <p:sp>
        <p:nvSpPr>
          <p:cNvPr id="11" name="Triangle isocèle 10"/>
          <p:cNvSpPr/>
          <p:nvPr userDrawn="1"/>
        </p:nvSpPr>
        <p:spPr>
          <a:xfrm rot="16200000">
            <a:off x="4399013" y="-842760"/>
            <a:ext cx="3923411" cy="5593663"/>
          </a:xfrm>
          <a:custGeom>
            <a:avLst/>
            <a:gdLst>
              <a:gd name="connsiteX0" fmla="*/ 0 w 7304492"/>
              <a:gd name="connsiteY0" fmla="*/ 7085811 h 7085811"/>
              <a:gd name="connsiteX1" fmla="*/ 3652246 w 7304492"/>
              <a:gd name="connsiteY1" fmla="*/ 0 h 7085811"/>
              <a:gd name="connsiteX2" fmla="*/ 7304492 w 7304492"/>
              <a:gd name="connsiteY2" fmla="*/ 7085811 h 7085811"/>
              <a:gd name="connsiteX3" fmla="*/ 0 w 7304492"/>
              <a:gd name="connsiteY3" fmla="*/ 7085811 h 7085811"/>
              <a:gd name="connsiteX0" fmla="*/ 0 w 7304492"/>
              <a:gd name="connsiteY0" fmla="*/ 7085811 h 7085811"/>
              <a:gd name="connsiteX1" fmla="*/ 3652246 w 7304492"/>
              <a:gd name="connsiteY1" fmla="*/ 0 h 7085811"/>
              <a:gd name="connsiteX2" fmla="*/ 4862555 w 7304492"/>
              <a:gd name="connsiteY2" fmla="*/ 2355029 h 7085811"/>
              <a:gd name="connsiteX3" fmla="*/ 7304492 w 7304492"/>
              <a:gd name="connsiteY3" fmla="*/ 7085811 h 7085811"/>
              <a:gd name="connsiteX4" fmla="*/ 0 w 7304492"/>
              <a:gd name="connsiteY4" fmla="*/ 7085811 h 7085811"/>
              <a:gd name="connsiteX0" fmla="*/ 0 w 7304492"/>
              <a:gd name="connsiteY0" fmla="*/ 7085811 h 7092282"/>
              <a:gd name="connsiteX1" fmla="*/ 3652246 w 7304492"/>
              <a:gd name="connsiteY1" fmla="*/ 0 h 7092282"/>
              <a:gd name="connsiteX2" fmla="*/ 4862555 w 7304492"/>
              <a:gd name="connsiteY2" fmla="*/ 2355029 h 7092282"/>
              <a:gd name="connsiteX3" fmla="*/ 7304492 w 7304492"/>
              <a:gd name="connsiteY3" fmla="*/ 7085811 h 7092282"/>
              <a:gd name="connsiteX4" fmla="*/ 4840524 w 7304492"/>
              <a:gd name="connsiteY4" fmla="*/ 7092282 h 7092282"/>
              <a:gd name="connsiteX5" fmla="*/ 0 w 7304492"/>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47730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57148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111136"/>
              <a:gd name="connsiteX1" fmla="*/ 3652246 w 4862555"/>
              <a:gd name="connsiteY1" fmla="*/ 0 h 7111136"/>
              <a:gd name="connsiteX2" fmla="*/ 4862555 w 4862555"/>
              <a:gd name="connsiteY2" fmla="*/ 2355029 h 7111136"/>
              <a:gd name="connsiteX3" fmla="*/ 4857148 w 4862555"/>
              <a:gd name="connsiteY3" fmla="*/ 4794303 h 7111136"/>
              <a:gd name="connsiteX4" fmla="*/ 4859360 w 4862555"/>
              <a:gd name="connsiteY4" fmla="*/ 7111136 h 7111136"/>
              <a:gd name="connsiteX5" fmla="*/ 0 w 4862555"/>
              <a:gd name="connsiteY5" fmla="*/ 7085811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4303 h 7111136"/>
              <a:gd name="connsiteX4" fmla="*/ 4873486 w 4876681"/>
              <a:gd name="connsiteY4" fmla="*/ 7111136 h 7111136"/>
              <a:gd name="connsiteX5" fmla="*/ 0 w 4876681"/>
              <a:gd name="connsiteY5" fmla="*/ 7104665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9016 h 7111136"/>
              <a:gd name="connsiteX4" fmla="*/ 4873486 w 4876681"/>
              <a:gd name="connsiteY4" fmla="*/ 7111136 h 7111136"/>
              <a:gd name="connsiteX5" fmla="*/ 0 w 4876681"/>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73486"/>
              <a:gd name="connsiteY0" fmla="*/ 7104665 h 7111136"/>
              <a:gd name="connsiteX1" fmla="*/ 3666372 w 4873486"/>
              <a:gd name="connsiteY1" fmla="*/ 0 h 7111136"/>
              <a:gd name="connsiteX2" fmla="*/ 4871972 w 4873486"/>
              <a:gd name="connsiteY2" fmla="*/ 2326748 h 7111136"/>
              <a:gd name="connsiteX3" fmla="*/ 4871274 w 4873486"/>
              <a:gd name="connsiteY3" fmla="*/ 4799016 h 7111136"/>
              <a:gd name="connsiteX4" fmla="*/ 4873486 w 4873486"/>
              <a:gd name="connsiteY4" fmla="*/ 7111136 h 7111136"/>
              <a:gd name="connsiteX5" fmla="*/ 0 w 4873486"/>
              <a:gd name="connsiteY5" fmla="*/ 7104665 h 7111136"/>
              <a:gd name="connsiteX0" fmla="*/ 0 w 4875163"/>
              <a:gd name="connsiteY0" fmla="*/ 7104665 h 7111136"/>
              <a:gd name="connsiteX1" fmla="*/ 3666372 w 4875163"/>
              <a:gd name="connsiteY1" fmla="*/ 0 h 7111136"/>
              <a:gd name="connsiteX2" fmla="*/ 4871972 w 4875163"/>
              <a:gd name="connsiteY2" fmla="*/ 2326748 h 7111136"/>
              <a:gd name="connsiteX3" fmla="*/ 4871274 w 4875163"/>
              <a:gd name="connsiteY3" fmla="*/ 4799016 h 7111136"/>
              <a:gd name="connsiteX4" fmla="*/ 4873486 w 4875163"/>
              <a:gd name="connsiteY4" fmla="*/ 7111136 h 7111136"/>
              <a:gd name="connsiteX5" fmla="*/ 0 w 4875163"/>
              <a:gd name="connsiteY5" fmla="*/ 7104665 h 7111136"/>
              <a:gd name="connsiteX0" fmla="*/ 0 w 4984444"/>
              <a:gd name="connsiteY0" fmla="*/ 7104665 h 7111136"/>
              <a:gd name="connsiteX1" fmla="*/ 3666372 w 4984444"/>
              <a:gd name="connsiteY1" fmla="*/ 0 h 7111136"/>
              <a:gd name="connsiteX2" fmla="*/ 4871972 w 4984444"/>
              <a:gd name="connsiteY2" fmla="*/ 2326748 h 7111136"/>
              <a:gd name="connsiteX3" fmla="*/ 4984287 w 4984444"/>
              <a:gd name="connsiteY3" fmla="*/ 4817872 h 7111136"/>
              <a:gd name="connsiteX4" fmla="*/ 4873486 w 4984444"/>
              <a:gd name="connsiteY4" fmla="*/ 7111136 h 7111136"/>
              <a:gd name="connsiteX5" fmla="*/ 0 w 4984444"/>
              <a:gd name="connsiteY5" fmla="*/ 7104665 h 7111136"/>
              <a:gd name="connsiteX0" fmla="*/ 0 w 4875164"/>
              <a:gd name="connsiteY0" fmla="*/ 7104665 h 7111136"/>
              <a:gd name="connsiteX1" fmla="*/ 3666372 w 4875164"/>
              <a:gd name="connsiteY1" fmla="*/ 0 h 7111136"/>
              <a:gd name="connsiteX2" fmla="*/ 4871972 w 4875164"/>
              <a:gd name="connsiteY2" fmla="*/ 2326748 h 7111136"/>
              <a:gd name="connsiteX3" fmla="*/ 4871276 w 4875164"/>
              <a:gd name="connsiteY3" fmla="*/ 4836728 h 7111136"/>
              <a:gd name="connsiteX4" fmla="*/ 4873486 w 4875164"/>
              <a:gd name="connsiteY4" fmla="*/ 7111136 h 7111136"/>
              <a:gd name="connsiteX5" fmla="*/ 0 w 4875164"/>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871276 w 4873486"/>
              <a:gd name="connsiteY3" fmla="*/ 4836728 h 7111136"/>
              <a:gd name="connsiteX4" fmla="*/ 4873486 w 4873486"/>
              <a:gd name="connsiteY4" fmla="*/ 7111136 h 7111136"/>
              <a:gd name="connsiteX5" fmla="*/ 0 w 4873486"/>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719025 w 4873486"/>
              <a:gd name="connsiteY3" fmla="*/ 4693853 h 7111136"/>
              <a:gd name="connsiteX4" fmla="*/ 4873486 w 4873486"/>
              <a:gd name="connsiteY4" fmla="*/ 7111136 h 7111136"/>
              <a:gd name="connsiteX5" fmla="*/ 0 w 4873486"/>
              <a:gd name="connsiteY5" fmla="*/ 7104665 h 7111136"/>
              <a:gd name="connsiteX0" fmla="*/ 0 w 4720435"/>
              <a:gd name="connsiteY0" fmla="*/ 7104665 h 7104665"/>
              <a:gd name="connsiteX1" fmla="*/ 3666372 w 4720435"/>
              <a:gd name="connsiteY1" fmla="*/ 0 h 7104665"/>
              <a:gd name="connsiteX2" fmla="*/ 4710205 w 4720435"/>
              <a:gd name="connsiteY2" fmla="*/ 2021948 h 7104665"/>
              <a:gd name="connsiteX3" fmla="*/ 4719025 w 4720435"/>
              <a:gd name="connsiteY3" fmla="*/ 4693853 h 7104665"/>
              <a:gd name="connsiteX4" fmla="*/ 4711719 w 4720435"/>
              <a:gd name="connsiteY4" fmla="*/ 5606186 h 7104665"/>
              <a:gd name="connsiteX5" fmla="*/ 0 w 4720435"/>
              <a:gd name="connsiteY5" fmla="*/ 7104665 h 7104665"/>
              <a:gd name="connsiteX0" fmla="*/ 0 w 3940147"/>
              <a:gd name="connsiteY0" fmla="*/ 5571143 h 5606186"/>
              <a:gd name="connsiteX1" fmla="*/ 2886084 w 3940147"/>
              <a:gd name="connsiteY1" fmla="*/ 0 h 5606186"/>
              <a:gd name="connsiteX2" fmla="*/ 3929917 w 3940147"/>
              <a:gd name="connsiteY2" fmla="*/ 2021948 h 5606186"/>
              <a:gd name="connsiteX3" fmla="*/ 3938737 w 3940147"/>
              <a:gd name="connsiteY3" fmla="*/ 4693853 h 5606186"/>
              <a:gd name="connsiteX4" fmla="*/ 3931431 w 3940147"/>
              <a:gd name="connsiteY4" fmla="*/ 5606186 h 5606186"/>
              <a:gd name="connsiteX5" fmla="*/ 0 w 3940147"/>
              <a:gd name="connsiteY5" fmla="*/ 5571143 h 5606186"/>
              <a:gd name="connsiteX0" fmla="*/ 0 w 3939313"/>
              <a:gd name="connsiteY0" fmla="*/ 5571143 h 5606186"/>
              <a:gd name="connsiteX1" fmla="*/ 2886084 w 3939313"/>
              <a:gd name="connsiteY1" fmla="*/ 0 h 5606186"/>
              <a:gd name="connsiteX2" fmla="*/ 3910886 w 3939313"/>
              <a:gd name="connsiteY2" fmla="*/ 2002898 h 5606186"/>
              <a:gd name="connsiteX3" fmla="*/ 3938737 w 3939313"/>
              <a:gd name="connsiteY3" fmla="*/ 4693853 h 5606186"/>
              <a:gd name="connsiteX4" fmla="*/ 3931431 w 3939313"/>
              <a:gd name="connsiteY4" fmla="*/ 5606186 h 5606186"/>
              <a:gd name="connsiteX5" fmla="*/ 0 w 3939313"/>
              <a:gd name="connsiteY5" fmla="*/ 5571143 h 5606186"/>
              <a:gd name="connsiteX0" fmla="*/ 0 w 3931431"/>
              <a:gd name="connsiteY0" fmla="*/ 5571143 h 5606186"/>
              <a:gd name="connsiteX1" fmla="*/ 2886084 w 3931431"/>
              <a:gd name="connsiteY1" fmla="*/ 0 h 5606186"/>
              <a:gd name="connsiteX2" fmla="*/ 3910886 w 3931431"/>
              <a:gd name="connsiteY2" fmla="*/ 2002898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12966"/>
              <a:gd name="connsiteY0" fmla="*/ 5571143 h 5609320"/>
              <a:gd name="connsiteX1" fmla="*/ 2886084 w 3912966"/>
              <a:gd name="connsiteY1" fmla="*/ 0 h 5609320"/>
              <a:gd name="connsiteX2" fmla="*/ 3910886 w 3912966"/>
              <a:gd name="connsiteY2" fmla="*/ 2012295 h 5609320"/>
              <a:gd name="connsiteX3" fmla="*/ 3910192 w 3912966"/>
              <a:gd name="connsiteY3" fmla="*/ 4703381 h 5609320"/>
              <a:gd name="connsiteX4" fmla="*/ 3868863 w 3912966"/>
              <a:gd name="connsiteY4" fmla="*/ 5609320 h 5609320"/>
              <a:gd name="connsiteX5" fmla="*/ 0 w 3912966"/>
              <a:gd name="connsiteY5" fmla="*/ 5571143 h 5609320"/>
              <a:gd name="connsiteX0" fmla="*/ 0 w 3915790"/>
              <a:gd name="connsiteY0" fmla="*/ 5571143 h 5593663"/>
              <a:gd name="connsiteX1" fmla="*/ 2886084 w 3915790"/>
              <a:gd name="connsiteY1" fmla="*/ 0 h 5593663"/>
              <a:gd name="connsiteX2" fmla="*/ 3910886 w 3915790"/>
              <a:gd name="connsiteY2" fmla="*/ 2012295 h 5593663"/>
              <a:gd name="connsiteX3" fmla="*/ 3910192 w 3915790"/>
              <a:gd name="connsiteY3" fmla="*/ 4703381 h 5593663"/>
              <a:gd name="connsiteX4" fmla="*/ 3915790 w 3915790"/>
              <a:gd name="connsiteY4" fmla="*/ 5593663 h 5593663"/>
              <a:gd name="connsiteX5" fmla="*/ 0 w 3915790"/>
              <a:gd name="connsiteY5" fmla="*/ 5571143 h 5593663"/>
              <a:gd name="connsiteX0" fmla="*/ 0 w 3916271"/>
              <a:gd name="connsiteY0" fmla="*/ 5571143 h 5593663"/>
              <a:gd name="connsiteX1" fmla="*/ 2886084 w 3916271"/>
              <a:gd name="connsiteY1" fmla="*/ 0 h 5593663"/>
              <a:gd name="connsiteX2" fmla="*/ 3910886 w 3916271"/>
              <a:gd name="connsiteY2" fmla="*/ 2012295 h 5593663"/>
              <a:gd name="connsiteX3" fmla="*/ 3910192 w 3916271"/>
              <a:gd name="connsiteY3" fmla="*/ 4703381 h 5593663"/>
              <a:gd name="connsiteX4" fmla="*/ 3915790 w 3916271"/>
              <a:gd name="connsiteY4" fmla="*/ 5593663 h 5593663"/>
              <a:gd name="connsiteX5" fmla="*/ 0 w 3916271"/>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9583" h="5593663">
                <a:moveTo>
                  <a:pt x="0" y="5571143"/>
                </a:moveTo>
                <a:lnTo>
                  <a:pt x="2886084" y="0"/>
                </a:lnTo>
                <a:cubicBezTo>
                  <a:pt x="3296866" y="781336"/>
                  <a:pt x="3503232" y="1243485"/>
                  <a:pt x="3914014" y="2024821"/>
                </a:cubicBezTo>
                <a:cubicBezTo>
                  <a:pt x="3912240" y="2295005"/>
                  <a:pt x="3918271" y="3614728"/>
                  <a:pt x="3919583" y="4687730"/>
                </a:cubicBezTo>
                <a:cubicBezTo>
                  <a:pt x="3917192" y="5350405"/>
                  <a:pt x="3918181" y="5087563"/>
                  <a:pt x="3915790" y="5593663"/>
                </a:cubicBezTo>
                <a:lnTo>
                  <a:pt x="0" y="5571143"/>
                </a:lnTo>
                <a:close/>
              </a:path>
            </a:pathLst>
          </a:custGeom>
          <a:gradFill flip="none" rotWithShape="1">
            <a:gsLst>
              <a:gs pos="91000">
                <a:srgbClr val="004D6F">
                  <a:alpha val="90000"/>
                </a:srgbClr>
              </a:gs>
              <a:gs pos="1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1350" b="0" i="0" u="none" strike="noStrike" kern="1200" cap="none" spc="0" normalizeH="0" baseline="0" noProof="0" dirty="0">
                <a:ln>
                  <a:noFill/>
                </a:ln>
                <a:solidFill>
                  <a:srgbClr val="FFFFFF"/>
                </a:solidFill>
                <a:effectLst/>
                <a:uLnTx/>
                <a:uFillTx/>
                <a:latin typeface="Times New Roman"/>
                <a:ea typeface="+mn-ea"/>
                <a:cs typeface="+mn-cs"/>
              </a:rPr>
              <a:t> </a:t>
            </a:r>
          </a:p>
        </p:txBody>
      </p:sp>
      <p:sp>
        <p:nvSpPr>
          <p:cNvPr id="8" name="Triangle isocèle 7"/>
          <p:cNvSpPr/>
          <p:nvPr userDrawn="1"/>
        </p:nvSpPr>
        <p:spPr>
          <a:xfrm rot="16200000">
            <a:off x="6825056" y="-469057"/>
            <a:ext cx="1874105" cy="2802782"/>
          </a:xfrm>
          <a:custGeom>
            <a:avLst/>
            <a:gdLst>
              <a:gd name="connsiteX0" fmla="*/ 0 w 4540840"/>
              <a:gd name="connsiteY0" fmla="*/ 4404897 h 4404897"/>
              <a:gd name="connsiteX1" fmla="*/ 2270420 w 4540840"/>
              <a:gd name="connsiteY1" fmla="*/ 0 h 4404897"/>
              <a:gd name="connsiteX2" fmla="*/ 4540840 w 4540840"/>
              <a:gd name="connsiteY2" fmla="*/ 4404897 h 4404897"/>
              <a:gd name="connsiteX3" fmla="*/ 0 w 4540840"/>
              <a:gd name="connsiteY3"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0 w 4540840"/>
              <a:gd name="connsiteY4"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2933996 w 4540840"/>
              <a:gd name="connsiteY4" fmla="*/ 4404420 h 4404897"/>
              <a:gd name="connsiteX5" fmla="*/ 0 w 4540840"/>
              <a:gd name="connsiteY5" fmla="*/ 4404897 h 4404897"/>
              <a:gd name="connsiteX0" fmla="*/ 0 w 2933997"/>
              <a:gd name="connsiteY0" fmla="*/ 4404897 h 4404897"/>
              <a:gd name="connsiteX1" fmla="*/ 2270420 w 2933997"/>
              <a:gd name="connsiteY1" fmla="*/ 0 h 4404897"/>
              <a:gd name="connsiteX2" fmla="*/ 2933997 w 2933997"/>
              <a:gd name="connsiteY2" fmla="*/ 1284148 h 4404897"/>
              <a:gd name="connsiteX3" fmla="*/ 2933573 w 2933997"/>
              <a:gd name="connsiteY3" fmla="*/ 3532921 h 4404897"/>
              <a:gd name="connsiteX4" fmla="*/ 2933996 w 2933997"/>
              <a:gd name="connsiteY4" fmla="*/ 4404420 h 4404897"/>
              <a:gd name="connsiteX5" fmla="*/ 0 w 2933997"/>
              <a:gd name="connsiteY5" fmla="*/ 4404897 h 44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997" h="4404897">
                <a:moveTo>
                  <a:pt x="0" y="4404897"/>
                </a:moveTo>
                <a:lnTo>
                  <a:pt x="2270420" y="0"/>
                </a:lnTo>
                <a:cubicBezTo>
                  <a:pt x="2493183" y="426477"/>
                  <a:pt x="2711234" y="857671"/>
                  <a:pt x="2933997" y="1284148"/>
                </a:cubicBezTo>
                <a:cubicBezTo>
                  <a:pt x="2933856" y="2033739"/>
                  <a:pt x="2933714" y="2783330"/>
                  <a:pt x="2933573" y="3532921"/>
                </a:cubicBezTo>
                <a:lnTo>
                  <a:pt x="2933996" y="4404420"/>
                </a:lnTo>
                <a:lnTo>
                  <a:pt x="0" y="4404897"/>
                </a:lnTo>
                <a:close/>
              </a:path>
            </a:pathLst>
          </a:custGeom>
          <a:gradFill flip="none" rotWithShape="1">
            <a:gsLst>
              <a:gs pos="91000">
                <a:srgbClr val="004D6F">
                  <a:alpha val="86000"/>
                </a:srgbClr>
              </a:gs>
              <a:gs pos="1000">
                <a:schemeClr val="bg1">
                  <a:alpha val="3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1350" b="0" i="0" u="none" strike="noStrike" kern="1200" cap="none" spc="0" normalizeH="0" baseline="0" noProof="0" dirty="0">
                <a:ln>
                  <a:noFill/>
                </a:ln>
                <a:solidFill>
                  <a:srgbClr val="FFFFFF"/>
                </a:solidFill>
                <a:effectLst/>
                <a:uLnTx/>
                <a:uFillTx/>
                <a:latin typeface="Times New Roman"/>
                <a:ea typeface="+mn-ea"/>
                <a:cs typeface="+mn-cs"/>
              </a:rPr>
              <a:t> </a:t>
            </a:r>
          </a:p>
        </p:txBody>
      </p:sp>
      <p:sp>
        <p:nvSpPr>
          <p:cNvPr id="9" name="Triangle isocèle 8"/>
          <p:cNvSpPr/>
          <p:nvPr userDrawn="1"/>
        </p:nvSpPr>
        <p:spPr>
          <a:xfrm rot="16200000">
            <a:off x="7319313" y="360681"/>
            <a:ext cx="1872209" cy="1816159"/>
          </a:xfrm>
          <a:prstGeom prst="triangle">
            <a:avLst/>
          </a:prstGeom>
          <a:gradFill flip="none" rotWithShape="1">
            <a:gsLst>
              <a:gs pos="81000">
                <a:srgbClr val="004D6F">
                  <a:alpha val="79000"/>
                </a:srgbClr>
              </a:gs>
              <a:gs pos="5000">
                <a:schemeClr val="bg1">
                  <a:alpha val="3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1350" b="0" i="0" u="none" strike="noStrike" kern="1200" cap="none" spc="0" normalizeH="0" baseline="0" noProof="0" dirty="0">
                <a:ln>
                  <a:noFill/>
                </a:ln>
                <a:solidFill>
                  <a:srgbClr val="FFFFFF"/>
                </a:solidFill>
                <a:effectLst/>
                <a:uLnTx/>
                <a:uFillTx/>
                <a:latin typeface="Times New Roman"/>
                <a:ea typeface="+mn-ea"/>
                <a:cs typeface="+mn-cs"/>
              </a:rPr>
              <a:t> </a:t>
            </a:r>
          </a:p>
        </p:txBody>
      </p:sp>
      <p:pic>
        <p:nvPicPr>
          <p:cNvPr id="10"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13875" y="369979"/>
            <a:ext cx="2817778" cy="6107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S:\serv_com\01_CHARTE-INSA-Rennes\2014\08_Modèles-PPT\Triangle-bas.eps"/>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42646"/>
          <a:stretch/>
        </p:blipFill>
        <p:spPr bwMode="auto">
          <a:xfrm>
            <a:off x="3419872" y="6353714"/>
            <a:ext cx="2088233" cy="504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848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15" name="Espace réservé du contenu 2"/>
          <p:cNvSpPr>
            <a:spLocks noGrp="1"/>
          </p:cNvSpPr>
          <p:nvPr>
            <p:ph idx="1" hasCustomPrompt="1"/>
          </p:nvPr>
        </p:nvSpPr>
        <p:spPr>
          <a:xfrm>
            <a:off x="261186" y="1124746"/>
            <a:ext cx="8424936" cy="4687739"/>
          </a:xfrm>
          <a:prstGeom prst="rect">
            <a:avLst/>
          </a:prstGeom>
        </p:spPr>
        <p:txBody>
          <a:bodyPr/>
          <a:lstStyle>
            <a:lvl1pPr>
              <a:lnSpc>
                <a:spcPct val="150000"/>
              </a:lnSpc>
              <a:defRPr sz="1200" b="1">
                <a:solidFill>
                  <a:schemeClr val="tx1"/>
                </a:solidFill>
                <a:latin typeface="Arial" pitchFamily="34" charset="0"/>
                <a:cs typeface="Arial" pitchFamily="34" charset="0"/>
              </a:defRPr>
            </a:lvl1pPr>
            <a:lvl2pPr marL="342900" indent="0">
              <a:lnSpc>
                <a:spcPct val="150000"/>
              </a:lnSpc>
              <a:buNone/>
              <a:defRPr sz="1050" baseline="0">
                <a:solidFill>
                  <a:srgbClr val="004D6F"/>
                </a:solidFill>
                <a:latin typeface="Arial" pitchFamily="34" charset="0"/>
                <a:cs typeface="Arial" pitchFamily="34" charset="0"/>
              </a:defRPr>
            </a:lvl2pPr>
            <a:lvl3pPr marL="685800" indent="0">
              <a:lnSpc>
                <a:spcPct val="150000"/>
              </a:lnSpc>
              <a:spcBef>
                <a:spcPts val="1800"/>
              </a:spcBef>
              <a:buNone/>
              <a:defRPr sz="1350">
                <a:solidFill>
                  <a:srgbClr val="587F8E"/>
                </a:solidFill>
                <a:latin typeface="Arial" pitchFamily="34" charset="0"/>
                <a:cs typeface="Arial" pitchFamily="34" charset="0"/>
              </a:defRPr>
            </a:lvl3pPr>
          </a:lstStyle>
          <a:p>
            <a:pPr lvl="0"/>
            <a:r>
              <a:rPr lang="fr-FR" dirty="0"/>
              <a:t>Item 1</a:t>
            </a:r>
          </a:p>
          <a:p>
            <a:pPr lvl="1"/>
            <a:r>
              <a:rPr lang="fr-FR" dirty="0"/>
              <a:t>Sous - item 1.1</a:t>
            </a:r>
          </a:p>
          <a:p>
            <a:pPr lvl="1"/>
            <a:endParaRPr lang="fr-FR" dirty="0"/>
          </a:p>
        </p:txBody>
      </p:sp>
      <p:sp>
        <p:nvSpPr>
          <p:cNvPr id="16" name="Titre 11"/>
          <p:cNvSpPr>
            <a:spLocks noGrp="1"/>
          </p:cNvSpPr>
          <p:nvPr>
            <p:ph type="title" hasCustomPrompt="1"/>
          </p:nvPr>
        </p:nvSpPr>
        <p:spPr>
          <a:xfrm>
            <a:off x="2555776" y="6573877"/>
            <a:ext cx="5064224" cy="365073"/>
          </a:xfrm>
          <a:prstGeom prst="rect">
            <a:avLst/>
          </a:prstGeom>
        </p:spPr>
        <p:txBody>
          <a:bodyPr anchor="ctr">
            <a:noAutofit/>
          </a:bodyPr>
          <a:lstStyle>
            <a:lvl1pPr marL="0" marR="0" indent="0" algn="l" defTabSz="685800" rtl="0" eaLnBrk="1" fontAlgn="base" latinLnBrk="0" hangingPunct="1">
              <a:lnSpc>
                <a:spcPct val="100000"/>
              </a:lnSpc>
              <a:spcBef>
                <a:spcPct val="0"/>
              </a:spcBef>
              <a:spcAft>
                <a:spcPct val="0"/>
              </a:spcAft>
              <a:buClrTx/>
              <a:buSzTx/>
              <a:buFontTx/>
              <a:buNone/>
              <a:tabLst/>
              <a:defRPr kumimoji="0" lang="fr-FR" sz="800" b="1" i="1" u="none" strike="noStrike" kern="1200" cap="none" spc="0" normalizeH="0" baseline="0" noProof="0">
                <a:ln>
                  <a:noFill/>
                </a:ln>
                <a:solidFill>
                  <a:srgbClr val="000000"/>
                </a:solidFill>
                <a:effectLst/>
                <a:uLnTx/>
                <a:uFillTx/>
                <a:latin typeface="Arial" pitchFamily="34" charset="0"/>
                <a:cs typeface="Arial" pitchFamily="34" charset="0"/>
              </a:defRPr>
            </a:lvl1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fr-FR" sz="700" b="1" i="1" u="none" strike="noStrike" kern="1200" cap="none" spc="0" normalizeH="0" baseline="0" noProof="0" dirty="0">
                <a:ln>
                  <a:noFill/>
                </a:ln>
                <a:solidFill>
                  <a:srgbClr val="000000"/>
                </a:solidFill>
                <a:effectLst/>
                <a:uLnTx/>
                <a:uFillTx/>
                <a:latin typeface="Arial" pitchFamily="34" charset="0"/>
                <a:ea typeface="+mn-ea"/>
                <a:cs typeface="Arial" pitchFamily="34" charset="0"/>
              </a:rPr>
              <a:t>Machine Learning   -      SIEC                                                                                               M.V. Le Lann</a:t>
            </a:r>
          </a:p>
        </p:txBody>
      </p:sp>
      <p:sp>
        <p:nvSpPr>
          <p:cNvPr id="17" name="Espace réservé du texte 12"/>
          <p:cNvSpPr>
            <a:spLocks noGrp="1"/>
          </p:cNvSpPr>
          <p:nvPr>
            <p:ph type="body" sz="quarter" idx="13" hasCustomPrompt="1"/>
          </p:nvPr>
        </p:nvSpPr>
        <p:spPr>
          <a:xfrm>
            <a:off x="1835697" y="121928"/>
            <a:ext cx="4608512" cy="423109"/>
          </a:xfrm>
          <a:prstGeom prst="rect">
            <a:avLst/>
          </a:prstGeom>
        </p:spPr>
        <p:txBody>
          <a:bodyPr/>
          <a:lstStyle>
            <a:lvl1pPr marL="0" indent="0" algn="r">
              <a:buFontTx/>
              <a:buNone/>
              <a:defRPr sz="1200" b="1" baseline="0">
                <a:solidFill>
                  <a:schemeClr val="tx1"/>
                </a:solidFill>
                <a:latin typeface="Arial" pitchFamily="34" charset="0"/>
                <a:cs typeface="Arial" pitchFamily="34" charset="0"/>
              </a:defRPr>
            </a:lvl1pPr>
          </a:lstStyle>
          <a:p>
            <a:pPr lvl="0"/>
            <a:r>
              <a:rPr lang="fr-FR" dirty="0"/>
              <a:t>Titre de page</a:t>
            </a:r>
          </a:p>
        </p:txBody>
      </p:sp>
      <p:pic>
        <p:nvPicPr>
          <p:cNvPr id="5"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252642" y="221951"/>
            <a:ext cx="1365908" cy="296059"/>
          </a:xfrm>
          <a:prstGeom prst="rect">
            <a:avLst/>
          </a:prstGeom>
          <a:noFill/>
          <a:extLst>
            <a:ext uri="{909E8E84-426E-40DD-AFC4-6F175D3DCCD1}">
              <a14:hiddenFill xmlns:a14="http://schemas.microsoft.com/office/drawing/2010/main">
                <a:solidFill>
                  <a:srgbClr val="FFFFFF"/>
                </a:solidFill>
              </a14:hiddenFill>
            </a:ext>
          </a:extLst>
        </p:spPr>
      </p:pic>
      <p:sp>
        <p:nvSpPr>
          <p:cNvPr id="6" name="Triangle isocèle 10"/>
          <p:cNvSpPr/>
          <p:nvPr userDrawn="1"/>
        </p:nvSpPr>
        <p:spPr>
          <a:xfrm rot="16200000">
            <a:off x="7004518" y="-797387"/>
            <a:ext cx="1342487" cy="2933821"/>
          </a:xfrm>
          <a:custGeom>
            <a:avLst/>
            <a:gdLst>
              <a:gd name="connsiteX0" fmla="*/ 0 w 7304492"/>
              <a:gd name="connsiteY0" fmla="*/ 7085811 h 7085811"/>
              <a:gd name="connsiteX1" fmla="*/ 3652246 w 7304492"/>
              <a:gd name="connsiteY1" fmla="*/ 0 h 7085811"/>
              <a:gd name="connsiteX2" fmla="*/ 7304492 w 7304492"/>
              <a:gd name="connsiteY2" fmla="*/ 7085811 h 7085811"/>
              <a:gd name="connsiteX3" fmla="*/ 0 w 7304492"/>
              <a:gd name="connsiteY3" fmla="*/ 7085811 h 7085811"/>
              <a:gd name="connsiteX0" fmla="*/ 0 w 7304492"/>
              <a:gd name="connsiteY0" fmla="*/ 7085811 h 7085811"/>
              <a:gd name="connsiteX1" fmla="*/ 3652246 w 7304492"/>
              <a:gd name="connsiteY1" fmla="*/ 0 h 7085811"/>
              <a:gd name="connsiteX2" fmla="*/ 4862555 w 7304492"/>
              <a:gd name="connsiteY2" fmla="*/ 2355029 h 7085811"/>
              <a:gd name="connsiteX3" fmla="*/ 7304492 w 7304492"/>
              <a:gd name="connsiteY3" fmla="*/ 7085811 h 7085811"/>
              <a:gd name="connsiteX4" fmla="*/ 0 w 7304492"/>
              <a:gd name="connsiteY4" fmla="*/ 7085811 h 7085811"/>
              <a:gd name="connsiteX0" fmla="*/ 0 w 7304492"/>
              <a:gd name="connsiteY0" fmla="*/ 7085811 h 7092282"/>
              <a:gd name="connsiteX1" fmla="*/ 3652246 w 7304492"/>
              <a:gd name="connsiteY1" fmla="*/ 0 h 7092282"/>
              <a:gd name="connsiteX2" fmla="*/ 4862555 w 7304492"/>
              <a:gd name="connsiteY2" fmla="*/ 2355029 h 7092282"/>
              <a:gd name="connsiteX3" fmla="*/ 7304492 w 7304492"/>
              <a:gd name="connsiteY3" fmla="*/ 7085811 h 7092282"/>
              <a:gd name="connsiteX4" fmla="*/ 4840524 w 7304492"/>
              <a:gd name="connsiteY4" fmla="*/ 7092282 h 7092282"/>
              <a:gd name="connsiteX5" fmla="*/ 0 w 7304492"/>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47730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57148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111136"/>
              <a:gd name="connsiteX1" fmla="*/ 3652246 w 4862555"/>
              <a:gd name="connsiteY1" fmla="*/ 0 h 7111136"/>
              <a:gd name="connsiteX2" fmla="*/ 4862555 w 4862555"/>
              <a:gd name="connsiteY2" fmla="*/ 2355029 h 7111136"/>
              <a:gd name="connsiteX3" fmla="*/ 4857148 w 4862555"/>
              <a:gd name="connsiteY3" fmla="*/ 4794303 h 7111136"/>
              <a:gd name="connsiteX4" fmla="*/ 4859360 w 4862555"/>
              <a:gd name="connsiteY4" fmla="*/ 7111136 h 7111136"/>
              <a:gd name="connsiteX5" fmla="*/ 0 w 4862555"/>
              <a:gd name="connsiteY5" fmla="*/ 7085811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4303 h 7111136"/>
              <a:gd name="connsiteX4" fmla="*/ 4873486 w 4876681"/>
              <a:gd name="connsiteY4" fmla="*/ 7111136 h 7111136"/>
              <a:gd name="connsiteX5" fmla="*/ 0 w 4876681"/>
              <a:gd name="connsiteY5" fmla="*/ 7104665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9016 h 7111136"/>
              <a:gd name="connsiteX4" fmla="*/ 4873486 w 4876681"/>
              <a:gd name="connsiteY4" fmla="*/ 7111136 h 7111136"/>
              <a:gd name="connsiteX5" fmla="*/ 0 w 4876681"/>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73486"/>
              <a:gd name="connsiteY0" fmla="*/ 7104665 h 7111136"/>
              <a:gd name="connsiteX1" fmla="*/ 3666372 w 4873486"/>
              <a:gd name="connsiteY1" fmla="*/ 0 h 7111136"/>
              <a:gd name="connsiteX2" fmla="*/ 4871972 w 4873486"/>
              <a:gd name="connsiteY2" fmla="*/ 2326748 h 7111136"/>
              <a:gd name="connsiteX3" fmla="*/ 4871274 w 4873486"/>
              <a:gd name="connsiteY3" fmla="*/ 4799016 h 7111136"/>
              <a:gd name="connsiteX4" fmla="*/ 4873486 w 4873486"/>
              <a:gd name="connsiteY4" fmla="*/ 7111136 h 7111136"/>
              <a:gd name="connsiteX5" fmla="*/ 0 w 4873486"/>
              <a:gd name="connsiteY5" fmla="*/ 7104665 h 7111136"/>
              <a:gd name="connsiteX0" fmla="*/ 0 w 4875163"/>
              <a:gd name="connsiteY0" fmla="*/ 7104665 h 7111136"/>
              <a:gd name="connsiteX1" fmla="*/ 3666372 w 4875163"/>
              <a:gd name="connsiteY1" fmla="*/ 0 h 7111136"/>
              <a:gd name="connsiteX2" fmla="*/ 4871972 w 4875163"/>
              <a:gd name="connsiteY2" fmla="*/ 2326748 h 7111136"/>
              <a:gd name="connsiteX3" fmla="*/ 4871274 w 4875163"/>
              <a:gd name="connsiteY3" fmla="*/ 4799016 h 7111136"/>
              <a:gd name="connsiteX4" fmla="*/ 4873486 w 4875163"/>
              <a:gd name="connsiteY4" fmla="*/ 7111136 h 7111136"/>
              <a:gd name="connsiteX5" fmla="*/ 0 w 4875163"/>
              <a:gd name="connsiteY5" fmla="*/ 7104665 h 7111136"/>
              <a:gd name="connsiteX0" fmla="*/ 0 w 4984444"/>
              <a:gd name="connsiteY0" fmla="*/ 7104665 h 7111136"/>
              <a:gd name="connsiteX1" fmla="*/ 3666372 w 4984444"/>
              <a:gd name="connsiteY1" fmla="*/ 0 h 7111136"/>
              <a:gd name="connsiteX2" fmla="*/ 4871972 w 4984444"/>
              <a:gd name="connsiteY2" fmla="*/ 2326748 h 7111136"/>
              <a:gd name="connsiteX3" fmla="*/ 4984287 w 4984444"/>
              <a:gd name="connsiteY3" fmla="*/ 4817872 h 7111136"/>
              <a:gd name="connsiteX4" fmla="*/ 4873486 w 4984444"/>
              <a:gd name="connsiteY4" fmla="*/ 7111136 h 7111136"/>
              <a:gd name="connsiteX5" fmla="*/ 0 w 4984444"/>
              <a:gd name="connsiteY5" fmla="*/ 7104665 h 7111136"/>
              <a:gd name="connsiteX0" fmla="*/ 0 w 4875164"/>
              <a:gd name="connsiteY0" fmla="*/ 7104665 h 7111136"/>
              <a:gd name="connsiteX1" fmla="*/ 3666372 w 4875164"/>
              <a:gd name="connsiteY1" fmla="*/ 0 h 7111136"/>
              <a:gd name="connsiteX2" fmla="*/ 4871972 w 4875164"/>
              <a:gd name="connsiteY2" fmla="*/ 2326748 h 7111136"/>
              <a:gd name="connsiteX3" fmla="*/ 4871276 w 4875164"/>
              <a:gd name="connsiteY3" fmla="*/ 4836728 h 7111136"/>
              <a:gd name="connsiteX4" fmla="*/ 4873486 w 4875164"/>
              <a:gd name="connsiteY4" fmla="*/ 7111136 h 7111136"/>
              <a:gd name="connsiteX5" fmla="*/ 0 w 4875164"/>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871276 w 4873486"/>
              <a:gd name="connsiteY3" fmla="*/ 4836728 h 7111136"/>
              <a:gd name="connsiteX4" fmla="*/ 4873486 w 4873486"/>
              <a:gd name="connsiteY4" fmla="*/ 7111136 h 7111136"/>
              <a:gd name="connsiteX5" fmla="*/ 0 w 4873486"/>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719025 w 4873486"/>
              <a:gd name="connsiteY3" fmla="*/ 4693853 h 7111136"/>
              <a:gd name="connsiteX4" fmla="*/ 4873486 w 4873486"/>
              <a:gd name="connsiteY4" fmla="*/ 7111136 h 7111136"/>
              <a:gd name="connsiteX5" fmla="*/ 0 w 4873486"/>
              <a:gd name="connsiteY5" fmla="*/ 7104665 h 7111136"/>
              <a:gd name="connsiteX0" fmla="*/ 0 w 4720435"/>
              <a:gd name="connsiteY0" fmla="*/ 7104665 h 7104665"/>
              <a:gd name="connsiteX1" fmla="*/ 3666372 w 4720435"/>
              <a:gd name="connsiteY1" fmla="*/ 0 h 7104665"/>
              <a:gd name="connsiteX2" fmla="*/ 4710205 w 4720435"/>
              <a:gd name="connsiteY2" fmla="*/ 2021948 h 7104665"/>
              <a:gd name="connsiteX3" fmla="*/ 4719025 w 4720435"/>
              <a:gd name="connsiteY3" fmla="*/ 4693853 h 7104665"/>
              <a:gd name="connsiteX4" fmla="*/ 4711719 w 4720435"/>
              <a:gd name="connsiteY4" fmla="*/ 5606186 h 7104665"/>
              <a:gd name="connsiteX5" fmla="*/ 0 w 4720435"/>
              <a:gd name="connsiteY5" fmla="*/ 7104665 h 7104665"/>
              <a:gd name="connsiteX0" fmla="*/ 0 w 3940147"/>
              <a:gd name="connsiteY0" fmla="*/ 5571143 h 5606186"/>
              <a:gd name="connsiteX1" fmla="*/ 2886084 w 3940147"/>
              <a:gd name="connsiteY1" fmla="*/ 0 h 5606186"/>
              <a:gd name="connsiteX2" fmla="*/ 3929917 w 3940147"/>
              <a:gd name="connsiteY2" fmla="*/ 2021948 h 5606186"/>
              <a:gd name="connsiteX3" fmla="*/ 3938737 w 3940147"/>
              <a:gd name="connsiteY3" fmla="*/ 4693853 h 5606186"/>
              <a:gd name="connsiteX4" fmla="*/ 3931431 w 3940147"/>
              <a:gd name="connsiteY4" fmla="*/ 5606186 h 5606186"/>
              <a:gd name="connsiteX5" fmla="*/ 0 w 3940147"/>
              <a:gd name="connsiteY5" fmla="*/ 5571143 h 5606186"/>
              <a:gd name="connsiteX0" fmla="*/ 0 w 3939313"/>
              <a:gd name="connsiteY0" fmla="*/ 5571143 h 5606186"/>
              <a:gd name="connsiteX1" fmla="*/ 2886084 w 3939313"/>
              <a:gd name="connsiteY1" fmla="*/ 0 h 5606186"/>
              <a:gd name="connsiteX2" fmla="*/ 3910886 w 3939313"/>
              <a:gd name="connsiteY2" fmla="*/ 2002898 h 5606186"/>
              <a:gd name="connsiteX3" fmla="*/ 3938737 w 3939313"/>
              <a:gd name="connsiteY3" fmla="*/ 4693853 h 5606186"/>
              <a:gd name="connsiteX4" fmla="*/ 3931431 w 3939313"/>
              <a:gd name="connsiteY4" fmla="*/ 5606186 h 5606186"/>
              <a:gd name="connsiteX5" fmla="*/ 0 w 3939313"/>
              <a:gd name="connsiteY5" fmla="*/ 5571143 h 5606186"/>
              <a:gd name="connsiteX0" fmla="*/ 0 w 3931431"/>
              <a:gd name="connsiteY0" fmla="*/ 5571143 h 5606186"/>
              <a:gd name="connsiteX1" fmla="*/ 2886084 w 3931431"/>
              <a:gd name="connsiteY1" fmla="*/ 0 h 5606186"/>
              <a:gd name="connsiteX2" fmla="*/ 3910886 w 3931431"/>
              <a:gd name="connsiteY2" fmla="*/ 2002898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12966"/>
              <a:gd name="connsiteY0" fmla="*/ 5571143 h 5609320"/>
              <a:gd name="connsiteX1" fmla="*/ 2886084 w 3912966"/>
              <a:gd name="connsiteY1" fmla="*/ 0 h 5609320"/>
              <a:gd name="connsiteX2" fmla="*/ 3910886 w 3912966"/>
              <a:gd name="connsiteY2" fmla="*/ 2012295 h 5609320"/>
              <a:gd name="connsiteX3" fmla="*/ 3910192 w 3912966"/>
              <a:gd name="connsiteY3" fmla="*/ 4703381 h 5609320"/>
              <a:gd name="connsiteX4" fmla="*/ 3868863 w 3912966"/>
              <a:gd name="connsiteY4" fmla="*/ 5609320 h 5609320"/>
              <a:gd name="connsiteX5" fmla="*/ 0 w 3912966"/>
              <a:gd name="connsiteY5" fmla="*/ 5571143 h 5609320"/>
              <a:gd name="connsiteX0" fmla="*/ 0 w 3915790"/>
              <a:gd name="connsiteY0" fmla="*/ 5571143 h 5593663"/>
              <a:gd name="connsiteX1" fmla="*/ 2886084 w 3915790"/>
              <a:gd name="connsiteY1" fmla="*/ 0 h 5593663"/>
              <a:gd name="connsiteX2" fmla="*/ 3910886 w 3915790"/>
              <a:gd name="connsiteY2" fmla="*/ 2012295 h 5593663"/>
              <a:gd name="connsiteX3" fmla="*/ 3910192 w 3915790"/>
              <a:gd name="connsiteY3" fmla="*/ 4703381 h 5593663"/>
              <a:gd name="connsiteX4" fmla="*/ 3915790 w 3915790"/>
              <a:gd name="connsiteY4" fmla="*/ 5593663 h 5593663"/>
              <a:gd name="connsiteX5" fmla="*/ 0 w 3915790"/>
              <a:gd name="connsiteY5" fmla="*/ 5571143 h 5593663"/>
              <a:gd name="connsiteX0" fmla="*/ 0 w 3916271"/>
              <a:gd name="connsiteY0" fmla="*/ 5571143 h 5593663"/>
              <a:gd name="connsiteX1" fmla="*/ 2886084 w 3916271"/>
              <a:gd name="connsiteY1" fmla="*/ 0 h 5593663"/>
              <a:gd name="connsiteX2" fmla="*/ 3910886 w 3916271"/>
              <a:gd name="connsiteY2" fmla="*/ 2012295 h 5593663"/>
              <a:gd name="connsiteX3" fmla="*/ 3910192 w 3916271"/>
              <a:gd name="connsiteY3" fmla="*/ 4703381 h 5593663"/>
              <a:gd name="connsiteX4" fmla="*/ 3915790 w 3916271"/>
              <a:gd name="connsiteY4" fmla="*/ 5593663 h 5593663"/>
              <a:gd name="connsiteX5" fmla="*/ 0 w 3916271"/>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4148574 h 4171094"/>
              <a:gd name="connsiteX1" fmla="*/ 2153516 w 3919583"/>
              <a:gd name="connsiteY1" fmla="*/ 0 h 4171094"/>
              <a:gd name="connsiteX2" fmla="*/ 3914014 w 3919583"/>
              <a:gd name="connsiteY2" fmla="*/ 602252 h 4171094"/>
              <a:gd name="connsiteX3" fmla="*/ 3919583 w 3919583"/>
              <a:gd name="connsiteY3" fmla="*/ 3265161 h 4171094"/>
              <a:gd name="connsiteX4" fmla="*/ 3915790 w 3919583"/>
              <a:gd name="connsiteY4" fmla="*/ 4171094 h 4171094"/>
              <a:gd name="connsiteX5" fmla="*/ 0 w 3919583"/>
              <a:gd name="connsiteY5" fmla="*/ 4148574 h 4171094"/>
              <a:gd name="connsiteX0" fmla="*/ 0 w 3919583"/>
              <a:gd name="connsiteY0" fmla="*/ 4148574 h 4171094"/>
              <a:gd name="connsiteX1" fmla="*/ 2153516 w 3919583"/>
              <a:gd name="connsiteY1" fmla="*/ 0 h 4171094"/>
              <a:gd name="connsiteX2" fmla="*/ 2170505 w 3919583"/>
              <a:gd name="connsiteY2" fmla="*/ 1892836 h 4171094"/>
              <a:gd name="connsiteX3" fmla="*/ 3919583 w 3919583"/>
              <a:gd name="connsiteY3" fmla="*/ 3265161 h 4171094"/>
              <a:gd name="connsiteX4" fmla="*/ 3915790 w 3919583"/>
              <a:gd name="connsiteY4" fmla="*/ 4171094 h 4171094"/>
              <a:gd name="connsiteX5" fmla="*/ 0 w 3919583"/>
              <a:gd name="connsiteY5" fmla="*/ 4148574 h 4171094"/>
              <a:gd name="connsiteX0" fmla="*/ 0 w 3915793"/>
              <a:gd name="connsiteY0" fmla="*/ 4148574 h 4171094"/>
              <a:gd name="connsiteX1" fmla="*/ 2153516 w 3915793"/>
              <a:gd name="connsiteY1" fmla="*/ 0 h 4171094"/>
              <a:gd name="connsiteX2" fmla="*/ 2170505 w 3915793"/>
              <a:gd name="connsiteY2" fmla="*/ 1892836 h 4171094"/>
              <a:gd name="connsiteX3" fmla="*/ 2190725 w 3915793"/>
              <a:gd name="connsiteY3" fmla="*/ 3265165 h 4171094"/>
              <a:gd name="connsiteX4" fmla="*/ 3915790 w 3915793"/>
              <a:gd name="connsiteY4" fmla="*/ 4171094 h 4171094"/>
              <a:gd name="connsiteX5" fmla="*/ 0 w 3915793"/>
              <a:gd name="connsiteY5" fmla="*/ 4148574 h 4171094"/>
              <a:gd name="connsiteX0" fmla="*/ 0 w 3963302"/>
              <a:gd name="connsiteY0" fmla="*/ 4148574 h 4171094"/>
              <a:gd name="connsiteX1" fmla="*/ 2153516 w 3963302"/>
              <a:gd name="connsiteY1" fmla="*/ 0 h 4171094"/>
              <a:gd name="connsiteX2" fmla="*/ 2170505 w 3963302"/>
              <a:gd name="connsiteY2" fmla="*/ 1892836 h 4171094"/>
              <a:gd name="connsiteX3" fmla="*/ 3915790 w 3963302"/>
              <a:gd name="connsiteY3" fmla="*/ 4171094 h 4171094"/>
              <a:gd name="connsiteX4" fmla="*/ 0 w 3963302"/>
              <a:gd name="connsiteY4" fmla="*/ 4148574 h 4171094"/>
              <a:gd name="connsiteX0" fmla="*/ 0 w 3971475"/>
              <a:gd name="connsiteY0" fmla="*/ 4148574 h 4171094"/>
              <a:gd name="connsiteX1" fmla="*/ 2153516 w 3971475"/>
              <a:gd name="connsiteY1" fmla="*/ 0 h 4171094"/>
              <a:gd name="connsiteX2" fmla="*/ 3915790 w 3971475"/>
              <a:gd name="connsiteY2" fmla="*/ 4171094 h 4171094"/>
              <a:gd name="connsiteX3" fmla="*/ 0 w 3971475"/>
              <a:gd name="connsiteY3" fmla="*/ 4148574 h 4171094"/>
              <a:gd name="connsiteX0" fmla="*/ 0 w 2530710"/>
              <a:gd name="connsiteY0" fmla="*/ 4148574 h 4171098"/>
              <a:gd name="connsiteX1" fmla="*/ 2153516 w 2530710"/>
              <a:gd name="connsiteY1" fmla="*/ 0 h 4171098"/>
              <a:gd name="connsiteX2" fmla="*/ 2128327 w 2530710"/>
              <a:gd name="connsiteY2" fmla="*/ 4171098 h 4171098"/>
              <a:gd name="connsiteX3" fmla="*/ 0 w 2530710"/>
              <a:gd name="connsiteY3" fmla="*/ 4148574 h 4171098"/>
              <a:gd name="connsiteX0" fmla="*/ 0 w 2438750"/>
              <a:gd name="connsiteY0" fmla="*/ 4148574 h 4171098"/>
              <a:gd name="connsiteX1" fmla="*/ 2153516 w 2438750"/>
              <a:gd name="connsiteY1" fmla="*/ 0 h 4171098"/>
              <a:gd name="connsiteX2" fmla="*/ 2128327 w 2438750"/>
              <a:gd name="connsiteY2" fmla="*/ 4171098 h 4171098"/>
              <a:gd name="connsiteX3" fmla="*/ 0 w 2438750"/>
              <a:gd name="connsiteY3" fmla="*/ 4148574 h 4171098"/>
              <a:gd name="connsiteX0" fmla="*/ 0 w 2153516"/>
              <a:gd name="connsiteY0" fmla="*/ 4148574 h 4171098"/>
              <a:gd name="connsiteX1" fmla="*/ 2153516 w 2153516"/>
              <a:gd name="connsiteY1" fmla="*/ 0 h 4171098"/>
              <a:gd name="connsiteX2" fmla="*/ 2128327 w 2153516"/>
              <a:gd name="connsiteY2" fmla="*/ 4171098 h 4171098"/>
              <a:gd name="connsiteX3" fmla="*/ 0 w 2153516"/>
              <a:gd name="connsiteY3" fmla="*/ 4148574 h 4171098"/>
              <a:gd name="connsiteX0" fmla="*/ 0 w 2155023"/>
              <a:gd name="connsiteY0" fmla="*/ 4148574 h 4171098"/>
              <a:gd name="connsiteX1" fmla="*/ 2153516 w 2155023"/>
              <a:gd name="connsiteY1" fmla="*/ 0 h 4171098"/>
              <a:gd name="connsiteX2" fmla="*/ 2128327 w 2155023"/>
              <a:gd name="connsiteY2" fmla="*/ 4171098 h 4171098"/>
              <a:gd name="connsiteX3" fmla="*/ 0 w 2155023"/>
              <a:gd name="connsiteY3" fmla="*/ 4148574 h 4171098"/>
              <a:gd name="connsiteX0" fmla="*/ 0 w 2161634"/>
              <a:gd name="connsiteY0" fmla="*/ 4148574 h 4171098"/>
              <a:gd name="connsiteX1" fmla="*/ 2153516 w 2161634"/>
              <a:gd name="connsiteY1" fmla="*/ 0 h 4171098"/>
              <a:gd name="connsiteX2" fmla="*/ 2157630 w 2161634"/>
              <a:gd name="connsiteY2" fmla="*/ 4171098 h 4171098"/>
              <a:gd name="connsiteX3" fmla="*/ 0 w 2161634"/>
              <a:gd name="connsiteY3" fmla="*/ 4148574 h 4171098"/>
              <a:gd name="connsiteX0" fmla="*/ 0 w 2161634"/>
              <a:gd name="connsiteY0" fmla="*/ 4163240 h 4171098"/>
              <a:gd name="connsiteX1" fmla="*/ 2153516 w 2161634"/>
              <a:gd name="connsiteY1" fmla="*/ 0 h 4171098"/>
              <a:gd name="connsiteX2" fmla="*/ 2157630 w 2161634"/>
              <a:gd name="connsiteY2" fmla="*/ 4171098 h 4171098"/>
              <a:gd name="connsiteX3" fmla="*/ 0 w 2161634"/>
              <a:gd name="connsiteY3" fmla="*/ 4163240 h 4171098"/>
              <a:gd name="connsiteX0" fmla="*/ 0 w 2168034"/>
              <a:gd name="connsiteY0" fmla="*/ 4174397 h 4182255"/>
              <a:gd name="connsiteX1" fmla="*/ 2164660 w 2168034"/>
              <a:gd name="connsiteY1" fmla="*/ 0 h 4182255"/>
              <a:gd name="connsiteX2" fmla="*/ 2157630 w 2168034"/>
              <a:gd name="connsiteY2" fmla="*/ 4182255 h 4182255"/>
              <a:gd name="connsiteX3" fmla="*/ 0 w 2168034"/>
              <a:gd name="connsiteY3" fmla="*/ 4174397 h 4182255"/>
              <a:gd name="connsiteX0" fmla="*/ 0 w 2164660"/>
              <a:gd name="connsiteY0" fmla="*/ 4174397 h 4182255"/>
              <a:gd name="connsiteX1" fmla="*/ 2164660 w 2164660"/>
              <a:gd name="connsiteY1" fmla="*/ 0 h 4182255"/>
              <a:gd name="connsiteX2" fmla="*/ 2157630 w 2164660"/>
              <a:gd name="connsiteY2" fmla="*/ 4182255 h 4182255"/>
              <a:gd name="connsiteX3" fmla="*/ 0 w 2164660"/>
              <a:gd name="connsiteY3" fmla="*/ 4174397 h 4182255"/>
              <a:gd name="connsiteX0" fmla="*/ 0 w 2166133"/>
              <a:gd name="connsiteY0" fmla="*/ 4174397 h 4182255"/>
              <a:gd name="connsiteX1" fmla="*/ 2164660 w 2166133"/>
              <a:gd name="connsiteY1" fmla="*/ 0 h 4182255"/>
              <a:gd name="connsiteX2" fmla="*/ 2163203 w 2166133"/>
              <a:gd name="connsiteY2" fmla="*/ 4182255 h 4182255"/>
              <a:gd name="connsiteX3" fmla="*/ 0 w 2166133"/>
              <a:gd name="connsiteY3" fmla="*/ 4174397 h 4182255"/>
              <a:gd name="connsiteX0" fmla="*/ 0 w 2164660"/>
              <a:gd name="connsiteY0" fmla="*/ 4174397 h 4182255"/>
              <a:gd name="connsiteX1" fmla="*/ 2164660 w 2164660"/>
              <a:gd name="connsiteY1" fmla="*/ 0 h 4182255"/>
              <a:gd name="connsiteX2" fmla="*/ 2163203 w 2164660"/>
              <a:gd name="connsiteY2" fmla="*/ 4182255 h 4182255"/>
              <a:gd name="connsiteX3" fmla="*/ 0 w 2164660"/>
              <a:gd name="connsiteY3" fmla="*/ 4174397 h 4182255"/>
              <a:gd name="connsiteX0" fmla="*/ 0 w 2164660"/>
              <a:gd name="connsiteY0" fmla="*/ 4174397 h 4187832"/>
              <a:gd name="connsiteX1" fmla="*/ 2164660 w 2164660"/>
              <a:gd name="connsiteY1" fmla="*/ 0 h 4187832"/>
              <a:gd name="connsiteX2" fmla="*/ 2163203 w 2164660"/>
              <a:gd name="connsiteY2" fmla="*/ 4187832 h 4187832"/>
              <a:gd name="connsiteX3" fmla="*/ 0 w 2164660"/>
              <a:gd name="connsiteY3" fmla="*/ 4174397 h 4187832"/>
              <a:gd name="connsiteX0" fmla="*/ 0 w 2165734"/>
              <a:gd name="connsiteY0" fmla="*/ 4174397 h 4187832"/>
              <a:gd name="connsiteX1" fmla="*/ 2164660 w 2165734"/>
              <a:gd name="connsiteY1" fmla="*/ 0 h 4187832"/>
              <a:gd name="connsiteX2" fmla="*/ 2163203 w 2165734"/>
              <a:gd name="connsiteY2" fmla="*/ 4187832 h 4187832"/>
              <a:gd name="connsiteX3" fmla="*/ 0 w 2165734"/>
              <a:gd name="connsiteY3" fmla="*/ 4174397 h 4187832"/>
            </a:gdLst>
            <a:ahLst/>
            <a:cxnLst>
              <a:cxn ang="0">
                <a:pos x="connsiteX0" y="connsiteY0"/>
              </a:cxn>
              <a:cxn ang="0">
                <a:pos x="connsiteX1" y="connsiteY1"/>
              </a:cxn>
              <a:cxn ang="0">
                <a:pos x="connsiteX2" y="connsiteY2"/>
              </a:cxn>
              <a:cxn ang="0">
                <a:pos x="connsiteX3" y="connsiteY3"/>
              </a:cxn>
            </a:cxnLst>
            <a:rect l="l" t="t" r="r" b="b"/>
            <a:pathLst>
              <a:path w="2165734" h="4187832">
                <a:moveTo>
                  <a:pt x="0" y="4174397"/>
                </a:moveTo>
                <a:lnTo>
                  <a:pt x="2164660" y="0"/>
                </a:lnTo>
                <a:cubicBezTo>
                  <a:pt x="2167064" y="1400325"/>
                  <a:pt x="2164923" y="2810636"/>
                  <a:pt x="2163203" y="4187832"/>
                </a:cubicBezTo>
                <a:lnTo>
                  <a:pt x="0" y="4174397"/>
                </a:lnTo>
                <a:close/>
              </a:path>
            </a:pathLst>
          </a:custGeom>
          <a:gradFill flip="none" rotWithShape="1">
            <a:gsLst>
              <a:gs pos="91000">
                <a:srgbClr val="004D6F">
                  <a:alpha val="53000"/>
                </a:srgbClr>
              </a:gs>
              <a:gs pos="1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1350" b="0" i="0" u="none" strike="noStrike" kern="1200" cap="none" spc="0" normalizeH="0" baseline="0" noProof="0" dirty="0">
                <a:ln>
                  <a:noFill/>
                </a:ln>
                <a:solidFill>
                  <a:srgbClr val="FFFFFF"/>
                </a:solidFill>
                <a:effectLst/>
                <a:uLnTx/>
                <a:uFillTx/>
                <a:latin typeface="Times New Roman"/>
                <a:ea typeface="+mn-ea"/>
                <a:cs typeface="+mn-cs"/>
              </a:rPr>
              <a:t> </a:t>
            </a:r>
          </a:p>
        </p:txBody>
      </p:sp>
      <p:sp>
        <p:nvSpPr>
          <p:cNvPr id="7" name="Triangle isocèle 7"/>
          <p:cNvSpPr/>
          <p:nvPr userDrawn="1"/>
        </p:nvSpPr>
        <p:spPr>
          <a:xfrm rot="16200000">
            <a:off x="8415065" y="-184611"/>
            <a:ext cx="542117" cy="917174"/>
          </a:xfrm>
          <a:custGeom>
            <a:avLst/>
            <a:gdLst>
              <a:gd name="connsiteX0" fmla="*/ 0 w 4540840"/>
              <a:gd name="connsiteY0" fmla="*/ 4404897 h 4404897"/>
              <a:gd name="connsiteX1" fmla="*/ 2270420 w 4540840"/>
              <a:gd name="connsiteY1" fmla="*/ 0 h 4404897"/>
              <a:gd name="connsiteX2" fmla="*/ 4540840 w 4540840"/>
              <a:gd name="connsiteY2" fmla="*/ 4404897 h 4404897"/>
              <a:gd name="connsiteX3" fmla="*/ 0 w 4540840"/>
              <a:gd name="connsiteY3"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0 w 4540840"/>
              <a:gd name="connsiteY4"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2933996 w 4540840"/>
              <a:gd name="connsiteY4" fmla="*/ 4404420 h 4404897"/>
              <a:gd name="connsiteX5" fmla="*/ 0 w 4540840"/>
              <a:gd name="connsiteY5" fmla="*/ 4404897 h 4404897"/>
              <a:gd name="connsiteX0" fmla="*/ 0 w 2933997"/>
              <a:gd name="connsiteY0" fmla="*/ 4404897 h 4404897"/>
              <a:gd name="connsiteX1" fmla="*/ 2270420 w 2933997"/>
              <a:gd name="connsiteY1" fmla="*/ 0 h 4404897"/>
              <a:gd name="connsiteX2" fmla="*/ 2933997 w 2933997"/>
              <a:gd name="connsiteY2" fmla="*/ 1284148 h 4404897"/>
              <a:gd name="connsiteX3" fmla="*/ 2933573 w 2933997"/>
              <a:gd name="connsiteY3" fmla="*/ 3532921 h 4404897"/>
              <a:gd name="connsiteX4" fmla="*/ 2933996 w 2933997"/>
              <a:gd name="connsiteY4" fmla="*/ 4404420 h 4404897"/>
              <a:gd name="connsiteX5" fmla="*/ 0 w 2933997"/>
              <a:gd name="connsiteY5" fmla="*/ 4404897 h 44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997" h="4404897">
                <a:moveTo>
                  <a:pt x="0" y="4404897"/>
                </a:moveTo>
                <a:lnTo>
                  <a:pt x="2270420" y="0"/>
                </a:lnTo>
                <a:cubicBezTo>
                  <a:pt x="2493183" y="426477"/>
                  <a:pt x="2711234" y="857671"/>
                  <a:pt x="2933997" y="1284148"/>
                </a:cubicBezTo>
                <a:cubicBezTo>
                  <a:pt x="2933856" y="2033739"/>
                  <a:pt x="2933714" y="2783330"/>
                  <a:pt x="2933573" y="3532921"/>
                </a:cubicBezTo>
                <a:lnTo>
                  <a:pt x="2933996" y="4404420"/>
                </a:lnTo>
                <a:lnTo>
                  <a:pt x="0" y="4404897"/>
                </a:lnTo>
                <a:close/>
              </a:path>
            </a:pathLst>
          </a:custGeom>
          <a:gradFill flip="none" rotWithShape="1">
            <a:gsLst>
              <a:gs pos="91000">
                <a:srgbClr val="004D6F">
                  <a:alpha val="63000"/>
                </a:srgbClr>
              </a:gs>
              <a:gs pos="1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1350" b="0" i="0" u="none" strike="noStrike" kern="1200" cap="none" spc="0" normalizeH="0" baseline="0" noProof="0" dirty="0">
                <a:ln>
                  <a:noFill/>
                </a:ln>
                <a:solidFill>
                  <a:srgbClr val="FFFFFF"/>
                </a:solidFill>
                <a:effectLst/>
                <a:uLnTx/>
                <a:uFillTx/>
                <a:latin typeface="Times New Roman"/>
                <a:ea typeface="+mn-ea"/>
                <a:cs typeface="+mn-cs"/>
              </a:rPr>
              <a:t> </a:t>
            </a:r>
          </a:p>
        </p:txBody>
      </p:sp>
      <p:sp>
        <p:nvSpPr>
          <p:cNvPr id="8" name="Triangle isocèle 7"/>
          <p:cNvSpPr/>
          <p:nvPr userDrawn="1"/>
        </p:nvSpPr>
        <p:spPr>
          <a:xfrm rot="16200000">
            <a:off x="8490798" y="9747"/>
            <a:ext cx="623545" cy="684275"/>
          </a:xfrm>
          <a:prstGeom prst="triangle">
            <a:avLst/>
          </a:prstGeom>
          <a:gradFill flip="none" rotWithShape="1">
            <a:gsLst>
              <a:gs pos="81000">
                <a:srgbClr val="004D6F">
                  <a:alpha val="48000"/>
                </a:srgbClr>
              </a:gs>
              <a:gs pos="27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1350" b="0" i="0" u="none" strike="noStrike" kern="1200" cap="none" spc="0" normalizeH="0" baseline="0" noProof="0" dirty="0">
                <a:ln>
                  <a:noFill/>
                </a:ln>
                <a:solidFill>
                  <a:srgbClr val="FFFFFF"/>
                </a:solidFill>
                <a:effectLst/>
                <a:uLnTx/>
                <a:uFillTx/>
                <a:latin typeface="Times New Roman"/>
                <a:ea typeface="+mn-ea"/>
                <a:cs typeface="+mn-cs"/>
              </a:rPr>
              <a:t> </a:t>
            </a:r>
          </a:p>
        </p:txBody>
      </p:sp>
      <p:pic>
        <p:nvPicPr>
          <p:cNvPr id="9" name="Picture 4" descr="S:\serv_com\01_CHARTE-INSA-Rennes\2014\08_Modèles-PPT\Triangle-bas.eps"/>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42646"/>
          <a:stretch/>
        </p:blipFill>
        <p:spPr bwMode="auto">
          <a:xfrm>
            <a:off x="1619672" y="6614552"/>
            <a:ext cx="1008113" cy="2434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a:xfrm>
            <a:off x="8584401" y="6614552"/>
            <a:ext cx="436338" cy="261610"/>
          </a:xfrm>
          <a:prstGeom prst="rect">
            <a:avLst/>
          </a:prstGeom>
        </p:spPr>
        <p:txBody>
          <a:bodyPr wrap="none">
            <a:spAutoFit/>
          </a:bodyPr>
          <a:lstStyle/>
          <a:p>
            <a:fld id="{40EC7263-2087-45C0-AC21-0EF194336C6B}" type="slidenum">
              <a:rPr lang="en-US" altLang="fr-FR" sz="1100" smtClean="0"/>
              <a:pPr/>
              <a:t>‹N°›</a:t>
            </a:fld>
            <a:endParaRPr lang="fr-FR" sz="1100" dirty="0"/>
          </a:p>
        </p:txBody>
      </p:sp>
    </p:spTree>
    <p:extLst>
      <p:ext uri="{BB962C8B-B14F-4D97-AF65-F5344CB8AC3E}">
        <p14:creationId xmlns:p14="http://schemas.microsoft.com/office/powerpoint/2010/main" val="3765179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7"/>
            <a:ext cx="7772400" cy="1470025"/>
          </a:xfrm>
          <a:prstGeom prst="rect">
            <a:avLst/>
          </a:prstGeom>
        </p:spPr>
        <p:txBody>
          <a:bodyPr/>
          <a:lstStyle/>
          <a:p>
            <a:r>
              <a:rPr lang="fr-FR"/>
              <a:t>Modifiez le style du titre</a:t>
            </a:r>
          </a:p>
        </p:txBody>
      </p:sp>
      <p:sp>
        <p:nvSpPr>
          <p:cNvPr id="3" name="Sous-titr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fr-FR"/>
              <a:t>Modifiez le style des sous-titres du masque</a:t>
            </a:r>
          </a:p>
        </p:txBody>
      </p:sp>
      <p:sp>
        <p:nvSpPr>
          <p:cNvPr id="4" name="Rectangle 7"/>
          <p:cNvSpPr>
            <a:spLocks noGrp="1" noChangeArrowheads="1"/>
          </p:cNvSpPr>
          <p:nvPr>
            <p:ph type="ftr" sz="quarter" idx="10"/>
          </p:nvPr>
        </p:nvSpPr>
        <p:spPr>
          <a:ln/>
        </p:spPr>
        <p:txBody>
          <a:bodyPr/>
          <a:lstStyle>
            <a:lvl1pPr>
              <a:defRPr/>
            </a:lvl1pPr>
          </a:lstStyle>
          <a:p>
            <a:pPr>
              <a:defRPr/>
            </a:pPr>
            <a:endParaRPr lang="fr-FR">
              <a:solidFill>
                <a:srgbClr val="000000"/>
              </a:solidFill>
            </a:endParaRPr>
          </a:p>
        </p:txBody>
      </p:sp>
    </p:spTree>
    <p:extLst>
      <p:ext uri="{BB962C8B-B14F-4D97-AF65-F5344CB8AC3E}">
        <p14:creationId xmlns:p14="http://schemas.microsoft.com/office/powerpoint/2010/main" val="1186125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5"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fr-FR" dirty="0">
                <a:solidFill>
                  <a:schemeClr val="bg1">
                    <a:lumMod val="50000"/>
                  </a:schemeClr>
                </a:solidFill>
              </a:rPr>
              <a:t>M.V. LE LANN</a:t>
            </a:r>
          </a:p>
          <a:p>
            <a:fld id="{27169D6A-BED0-446B-A2AC-7A8F30FE7B75}" type="slidenum">
              <a:rPr lang="fr-FR" smtClean="0"/>
              <a:pPr/>
              <a:t>‹N°›</a:t>
            </a:fld>
            <a:endParaRPr lang="fr-FR" dirty="0"/>
          </a:p>
        </p:txBody>
      </p:sp>
    </p:spTree>
    <p:extLst>
      <p:ext uri="{BB962C8B-B14F-4D97-AF65-F5344CB8AC3E}">
        <p14:creationId xmlns:p14="http://schemas.microsoft.com/office/powerpoint/2010/main" val="2224774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TwoObj">
  <p:cSld name="Titre. Texte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1150938" y="214313"/>
            <a:ext cx="7793037" cy="1462087"/>
          </a:xfrm>
        </p:spPr>
        <p:txBody>
          <a:bodyPr/>
          <a:lstStyle/>
          <a:p>
            <a:r>
              <a:rPr lang="fr-FR"/>
              <a:t>Modifiez le style du titre</a:t>
            </a:r>
          </a:p>
        </p:txBody>
      </p:sp>
      <p:sp>
        <p:nvSpPr>
          <p:cNvPr id="3" name="Espace réservé du texte 2"/>
          <p:cNvSpPr>
            <a:spLocks noGrp="1"/>
          </p:cNvSpPr>
          <p:nvPr>
            <p:ph type="body" sz="half" idx="1"/>
          </p:nvPr>
        </p:nvSpPr>
        <p:spPr>
          <a:xfrm>
            <a:off x="1182688" y="2017713"/>
            <a:ext cx="3810000" cy="411480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quarter" idx="2"/>
          </p:nvPr>
        </p:nvSpPr>
        <p:spPr>
          <a:xfrm>
            <a:off x="5145088" y="2017713"/>
            <a:ext cx="3810000" cy="198120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contenu 4"/>
          <p:cNvSpPr>
            <a:spLocks noGrp="1"/>
          </p:cNvSpPr>
          <p:nvPr>
            <p:ph sz="quarter" idx="3"/>
          </p:nvPr>
        </p:nvSpPr>
        <p:spPr>
          <a:xfrm>
            <a:off x="5145088" y="4151313"/>
            <a:ext cx="3810000" cy="1981200"/>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9"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fr-FR" dirty="0">
                <a:solidFill>
                  <a:schemeClr val="bg1">
                    <a:lumMod val="50000"/>
                  </a:schemeClr>
                </a:solidFill>
              </a:rPr>
              <a:t>M.V. LE LANN</a:t>
            </a:r>
          </a:p>
          <a:p>
            <a:fld id="{27169D6A-BED0-446B-A2AC-7A8F30FE7B75}" type="slidenum">
              <a:rPr lang="fr-FR" smtClean="0"/>
              <a:pPr/>
              <a:t>‹N°›</a:t>
            </a:fld>
            <a:endParaRPr lang="fr-FR" dirty="0"/>
          </a:p>
        </p:txBody>
      </p:sp>
    </p:spTree>
    <p:extLst>
      <p:ext uri="{BB962C8B-B14F-4D97-AF65-F5344CB8AC3E}">
        <p14:creationId xmlns:p14="http://schemas.microsoft.com/office/powerpoint/2010/main" val="1533232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AndTwoObj">
  <p:cSld name="Titre. Contenu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quarter" idx="2"/>
          </p:nvPr>
        </p:nvSpPr>
        <p:spPr>
          <a:xfrm>
            <a:off x="4648200" y="1600200"/>
            <a:ext cx="4038600" cy="21859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contenu 4"/>
          <p:cNvSpPr>
            <a:spLocks noGrp="1"/>
          </p:cNvSpPr>
          <p:nvPr>
            <p:ph sz="quarter" idx="3"/>
          </p:nvPr>
        </p:nvSpPr>
        <p:spPr>
          <a:xfrm>
            <a:off x="4648200" y="3938588"/>
            <a:ext cx="4038600" cy="218757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fr-FR" dirty="0">
                <a:solidFill>
                  <a:schemeClr val="bg1">
                    <a:lumMod val="50000"/>
                  </a:schemeClr>
                </a:solidFill>
              </a:rPr>
              <a:t>M.V. LE LANN</a:t>
            </a:r>
          </a:p>
          <a:p>
            <a:fld id="{27169D6A-BED0-446B-A2AC-7A8F30FE7B75}" type="slidenum">
              <a:rPr lang="fr-FR" smtClean="0"/>
              <a:pPr/>
              <a:t>‹N°›</a:t>
            </a:fld>
            <a:endParaRPr lang="fr-FR" dirty="0"/>
          </a:p>
        </p:txBody>
      </p:sp>
    </p:spTree>
    <p:extLst>
      <p:ext uri="{BB962C8B-B14F-4D97-AF65-F5344CB8AC3E}">
        <p14:creationId xmlns:p14="http://schemas.microsoft.com/office/powerpoint/2010/main" val="1208826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4.jpe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51852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sldNum="0" hdr="0" ftr="0" dt="0"/>
  <p:txStyles>
    <p:titleStyle>
      <a:lvl1pPr algn="ctr" rtl="0" eaLnBrk="0" fontAlgn="base" hangingPunct="0">
        <a:spcBef>
          <a:spcPct val="0"/>
        </a:spcBef>
        <a:spcAft>
          <a:spcPct val="0"/>
        </a:spcAft>
        <a:defRPr sz="3300">
          <a:solidFill>
            <a:schemeClr val="tx2"/>
          </a:solidFill>
          <a:latin typeface="+mj-lt"/>
          <a:ea typeface="+mj-ea"/>
          <a:cs typeface="+mj-cs"/>
        </a:defRPr>
      </a:lvl1pPr>
      <a:lvl2pPr algn="ctr" rtl="0" eaLnBrk="0" fontAlgn="base" hangingPunct="0">
        <a:spcBef>
          <a:spcPct val="0"/>
        </a:spcBef>
        <a:spcAft>
          <a:spcPct val="0"/>
        </a:spcAft>
        <a:defRPr sz="3300">
          <a:solidFill>
            <a:schemeClr val="tx2"/>
          </a:solidFill>
          <a:latin typeface="Times New Roman" pitchFamily="18" charset="0"/>
        </a:defRPr>
      </a:lvl2pPr>
      <a:lvl3pPr algn="ctr" rtl="0" eaLnBrk="0" fontAlgn="base" hangingPunct="0">
        <a:spcBef>
          <a:spcPct val="0"/>
        </a:spcBef>
        <a:spcAft>
          <a:spcPct val="0"/>
        </a:spcAft>
        <a:defRPr sz="3300">
          <a:solidFill>
            <a:schemeClr val="tx2"/>
          </a:solidFill>
          <a:latin typeface="Times New Roman" pitchFamily="18" charset="0"/>
        </a:defRPr>
      </a:lvl3pPr>
      <a:lvl4pPr algn="ctr" rtl="0" eaLnBrk="0" fontAlgn="base" hangingPunct="0">
        <a:spcBef>
          <a:spcPct val="0"/>
        </a:spcBef>
        <a:spcAft>
          <a:spcPct val="0"/>
        </a:spcAft>
        <a:defRPr sz="3300">
          <a:solidFill>
            <a:schemeClr val="tx2"/>
          </a:solidFill>
          <a:latin typeface="Times New Roman" pitchFamily="18" charset="0"/>
        </a:defRPr>
      </a:lvl4pPr>
      <a:lvl5pPr algn="ctr" rtl="0" eaLnBrk="0" fontAlgn="base" hangingPunct="0">
        <a:spcBef>
          <a:spcPct val="0"/>
        </a:spcBef>
        <a:spcAft>
          <a:spcPct val="0"/>
        </a:spcAft>
        <a:defRPr sz="3300">
          <a:solidFill>
            <a:schemeClr val="tx2"/>
          </a:solidFill>
          <a:latin typeface="Times New Roman" pitchFamily="18" charset="0"/>
        </a:defRPr>
      </a:lvl5pPr>
      <a:lvl6pPr marL="342900" algn="ctr" rtl="0" fontAlgn="base">
        <a:spcBef>
          <a:spcPct val="0"/>
        </a:spcBef>
        <a:spcAft>
          <a:spcPct val="0"/>
        </a:spcAft>
        <a:defRPr sz="3300">
          <a:solidFill>
            <a:schemeClr val="tx2"/>
          </a:solidFill>
          <a:latin typeface="Times New Roman" pitchFamily="18" charset="0"/>
        </a:defRPr>
      </a:lvl6pPr>
      <a:lvl7pPr marL="685800" algn="ctr" rtl="0" fontAlgn="base">
        <a:spcBef>
          <a:spcPct val="0"/>
        </a:spcBef>
        <a:spcAft>
          <a:spcPct val="0"/>
        </a:spcAft>
        <a:defRPr sz="3300">
          <a:solidFill>
            <a:schemeClr val="tx2"/>
          </a:solidFill>
          <a:latin typeface="Times New Roman" pitchFamily="18" charset="0"/>
        </a:defRPr>
      </a:lvl7pPr>
      <a:lvl8pPr marL="1028700" algn="ctr" rtl="0" fontAlgn="base">
        <a:spcBef>
          <a:spcPct val="0"/>
        </a:spcBef>
        <a:spcAft>
          <a:spcPct val="0"/>
        </a:spcAft>
        <a:defRPr sz="3300">
          <a:solidFill>
            <a:schemeClr val="tx2"/>
          </a:solidFill>
          <a:latin typeface="Times New Roman" pitchFamily="18" charset="0"/>
        </a:defRPr>
      </a:lvl8pPr>
      <a:lvl9pPr marL="1371600" algn="ctr" rtl="0" fontAlgn="base">
        <a:spcBef>
          <a:spcPct val="0"/>
        </a:spcBef>
        <a:spcAft>
          <a:spcPct val="0"/>
        </a:spcAft>
        <a:defRPr sz="3300">
          <a:solidFill>
            <a:schemeClr val="tx2"/>
          </a:solidFill>
          <a:latin typeface="Times New Roman" pitchFamily="18" charset="0"/>
        </a:defRPr>
      </a:lvl9pPr>
    </p:titleStyle>
    <p:bodyStyle>
      <a:lvl1pPr marL="257175" indent="-257175" algn="l" rtl="0" eaLnBrk="0" fontAlgn="base" hangingPunct="0">
        <a:spcBef>
          <a:spcPct val="20000"/>
        </a:spcBef>
        <a:spcAft>
          <a:spcPct val="0"/>
        </a:spcAft>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Char char="–"/>
        <a:defRPr sz="2100">
          <a:solidFill>
            <a:schemeClr val="tx1"/>
          </a:solidFill>
          <a:latin typeface="+mn-lt"/>
        </a:defRPr>
      </a:lvl2pPr>
      <a:lvl3pPr marL="857250" indent="-171450" algn="l" rtl="0" eaLnBrk="0" fontAlgn="base" hangingPunct="0">
        <a:spcBef>
          <a:spcPct val="20000"/>
        </a:spcBef>
        <a:spcAft>
          <a:spcPct val="0"/>
        </a:spcAft>
        <a:buChar char="•"/>
        <a:defRPr sz="1800">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Imag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1432" y="6237312"/>
            <a:ext cx="1496415" cy="620688"/>
          </a:xfrm>
          <a:prstGeom prst="rect">
            <a:avLst/>
          </a:prstGeom>
        </p:spPr>
      </p:pic>
    </p:spTree>
    <p:extLst>
      <p:ext uri="{BB962C8B-B14F-4D97-AF65-F5344CB8AC3E}">
        <p14:creationId xmlns:p14="http://schemas.microsoft.com/office/powerpoint/2010/main" val="314837221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7.jpeg"/><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0.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www.youtube.com/watch?v=V1eYniJ0Rnk" TargetMode="Externa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diagramLayout" Target="../diagrams/layout7.xml"/><Relationship Id="rId7" Type="http://schemas.openxmlformats.org/officeDocument/2006/relationships/image" Target="../media/image28.png"/><Relationship Id="rId2" Type="http://schemas.openxmlformats.org/officeDocument/2006/relationships/diagramData" Target="../diagrams/data7.xml"/><Relationship Id="rId1" Type="http://schemas.openxmlformats.org/officeDocument/2006/relationships/slideLayout" Target="../slideLayouts/slideLayout16.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image" Target="../media/image31.jpeg"/><Relationship Id="rId4" Type="http://schemas.openxmlformats.org/officeDocument/2006/relationships/diagramQuickStyle" Target="../diagrams/quickStyle7.xml"/><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Principal_component_analysis"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32.jpeg"/><Relationship Id="rId5" Type="http://schemas.openxmlformats.org/officeDocument/2006/relationships/hyperlink" Target="https://en.wikipedia.org/wiki/Linear_discriminant_analysis" TargetMode="External"/><Relationship Id="rId4" Type="http://schemas.openxmlformats.org/officeDocument/2006/relationships/hyperlink" Target="https://en.wikipedia.org/wiki/T-distributed_stochastic_neighbor_embedd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0.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emf"/><Relationship Id="rId2" Type="http://schemas.openxmlformats.org/officeDocument/2006/relationships/image" Target="../media/image9.png"/><Relationship Id="rId1" Type="http://schemas.openxmlformats.org/officeDocument/2006/relationships/slideLayout" Target="../slideLayouts/slideLayout16.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5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451.png"/></Relationships>
</file>

<file path=ppt/slides/_rels/slide52.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8.png"/><Relationship Id="rId1" Type="http://schemas.openxmlformats.org/officeDocument/2006/relationships/slideLayout" Target="../slideLayouts/slideLayout16.xml"/><Relationship Id="rId4" Type="http://schemas.openxmlformats.org/officeDocument/2006/relationships/image" Target="../media/image450.png"/></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0.png"/><Relationship Id="rId1" Type="http://schemas.openxmlformats.org/officeDocument/2006/relationships/slideLayout" Target="../slideLayouts/slideLayout16.xml"/><Relationship Id="rId5" Type="http://schemas.openxmlformats.org/officeDocument/2006/relationships/image" Target="../media/image53.png"/><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0.png"/><Relationship Id="rId1" Type="http://schemas.openxmlformats.org/officeDocument/2006/relationships/slideLayout" Target="../slideLayouts/slideLayout16.xml"/><Relationship Id="rId5" Type="http://schemas.openxmlformats.org/officeDocument/2006/relationships/image" Target="../media/image540.png"/><Relationship Id="rId4" Type="http://schemas.openxmlformats.org/officeDocument/2006/relationships/image" Target="../media/image530.png"/></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16.xml"/><Relationship Id="rId5" Type="http://schemas.openxmlformats.org/officeDocument/2006/relationships/image" Target="../media/image60.png"/><Relationship Id="rId4" Type="http://schemas.openxmlformats.org/officeDocument/2006/relationships/image" Target="../media/image59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905146" y="3233820"/>
            <a:ext cx="418331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MACHINE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002060"/>
                </a:solidFill>
                <a:latin typeface="Calibri" panose="020F0502020204030204" pitchFamily="34" charset="0"/>
                <a:cs typeface="Calibri" panose="020F0502020204030204" pitchFamily="34" charset="0"/>
              </a:rPr>
              <a:t>Supervised Approaches</a:t>
            </a:r>
            <a:endParaRPr kumimoji="0" lang="en-US" sz="2800" b="1" i="0" u="none" strike="noStrike" kern="120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endParaRPr>
          </a:p>
        </p:txBody>
      </p:sp>
      <p:sp>
        <p:nvSpPr>
          <p:cNvPr id="2" name="ZoneTexte 1"/>
          <p:cNvSpPr txBox="1"/>
          <p:nvPr/>
        </p:nvSpPr>
        <p:spPr>
          <a:xfrm>
            <a:off x="2186848" y="4470364"/>
            <a:ext cx="7188158" cy="369332"/>
          </a:xfrm>
          <a:prstGeom prst="rect">
            <a:avLst/>
          </a:prstGeom>
          <a:noFill/>
        </p:spPr>
        <p:txBody>
          <a:bodyPr wrap="square" rtlCol="0">
            <a:spAutoFit/>
          </a:bodyPr>
          <a:lstStyle/>
          <a:p>
            <a:r>
              <a:rPr lang="en-US" dirty="0"/>
              <a:t>Team: A. Bit-</a:t>
            </a:r>
            <a:r>
              <a:rPr lang="en-US" dirty="0" err="1"/>
              <a:t>Monnot</a:t>
            </a:r>
            <a:r>
              <a:rPr lang="en-US" dirty="0"/>
              <a:t>, E. Chanthery, M-J. </a:t>
            </a:r>
            <a:r>
              <a:rPr lang="en-US" dirty="0" err="1"/>
              <a:t>Huguet</a:t>
            </a:r>
            <a:r>
              <a:rPr lang="en-US" dirty="0"/>
              <a:t>, P. </a:t>
            </a:r>
            <a:r>
              <a:rPr lang="en-US" dirty="0" err="1"/>
              <a:t>Leleux</a:t>
            </a:r>
            <a:r>
              <a:rPr lang="en-US" dirty="0"/>
              <a:t>, M. </a:t>
            </a:r>
            <a:r>
              <a:rPr lang="en-US" dirty="0" err="1"/>
              <a:t>Siala</a:t>
            </a:r>
            <a:endParaRPr lang="en-US" dirty="0"/>
          </a:p>
        </p:txBody>
      </p:sp>
      <p:sp>
        <p:nvSpPr>
          <p:cNvPr id="3" name="Rectangle 2"/>
          <p:cNvSpPr/>
          <p:nvPr/>
        </p:nvSpPr>
        <p:spPr>
          <a:xfrm>
            <a:off x="436969" y="5889495"/>
            <a:ext cx="5878864" cy="369332"/>
          </a:xfrm>
          <a:prstGeom prst="rect">
            <a:avLst/>
          </a:prstGeom>
        </p:spPr>
        <p:txBody>
          <a:bodyPr wrap="square">
            <a:spAutoFit/>
          </a:bodyPr>
          <a:lstStyle/>
          <a:p>
            <a:r>
              <a:rPr lang="en-US" dirty="0"/>
              <a:t>https://moodle.insa-toulouse.fr/course/view.php?id=1790</a:t>
            </a:r>
          </a:p>
        </p:txBody>
      </p:sp>
    </p:spTree>
    <p:extLst>
      <p:ext uri="{BB962C8B-B14F-4D97-AF65-F5344CB8AC3E}">
        <p14:creationId xmlns:p14="http://schemas.microsoft.com/office/powerpoint/2010/main" val="1012215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a:xfrm>
            <a:off x="1835695" y="121926"/>
            <a:ext cx="5462465" cy="423109"/>
          </a:xfrm>
        </p:spPr>
        <p:txBody>
          <a:bodyPr/>
          <a:lstStyle/>
          <a:p>
            <a:r>
              <a:rPr lang="en-US" dirty="0"/>
              <a:t>The connection between fields: AI in your cursus</a:t>
            </a:r>
          </a:p>
        </p:txBody>
      </p:sp>
      <p:sp>
        <p:nvSpPr>
          <p:cNvPr id="6" name="Rectangle 5"/>
          <p:cNvSpPr/>
          <p:nvPr/>
        </p:nvSpPr>
        <p:spPr>
          <a:xfrm>
            <a:off x="2639431" y="1898385"/>
            <a:ext cx="3333868" cy="3935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7" name="ZoneTexte 6"/>
          <p:cNvSpPr txBox="1"/>
          <p:nvPr/>
        </p:nvSpPr>
        <p:spPr>
          <a:xfrm>
            <a:off x="2752644" y="1909791"/>
            <a:ext cx="2769036" cy="369332"/>
          </a:xfrm>
          <a:prstGeom prst="rect">
            <a:avLst/>
          </a:prstGeom>
          <a:noFill/>
        </p:spPr>
        <p:txBody>
          <a:bodyPr wrap="square" rtlCol="0">
            <a:spAutoFit/>
          </a:bodyPr>
          <a:lstStyle/>
          <a:p>
            <a:r>
              <a:rPr lang="en-US" b="1" dirty="0"/>
              <a:t>ARTIFICIAL INTELLIGENCE</a:t>
            </a:r>
          </a:p>
        </p:txBody>
      </p:sp>
      <p:sp>
        <p:nvSpPr>
          <p:cNvPr id="8" name="Ellipse 7"/>
          <p:cNvSpPr/>
          <p:nvPr/>
        </p:nvSpPr>
        <p:spPr>
          <a:xfrm rot="2145696">
            <a:off x="-183197" y="2752410"/>
            <a:ext cx="6692128" cy="1976391"/>
          </a:xfrm>
          <a:prstGeom prst="ellipse">
            <a:avLst/>
          </a:prstGeom>
          <a:noFill/>
          <a:ln>
            <a:solidFill>
              <a:srgbClr val="9D174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ZoneTexte 8"/>
          <p:cNvSpPr txBox="1"/>
          <p:nvPr/>
        </p:nvSpPr>
        <p:spPr>
          <a:xfrm>
            <a:off x="725703" y="1798444"/>
            <a:ext cx="1806082" cy="646331"/>
          </a:xfrm>
          <a:prstGeom prst="rect">
            <a:avLst/>
          </a:prstGeom>
          <a:noFill/>
        </p:spPr>
        <p:txBody>
          <a:bodyPr wrap="square" rtlCol="0">
            <a:spAutoFit/>
          </a:bodyPr>
          <a:lstStyle/>
          <a:p>
            <a:r>
              <a:rPr lang="en-US" dirty="0">
                <a:solidFill>
                  <a:srgbClr val="9D1747"/>
                </a:solidFill>
              </a:rPr>
              <a:t>STATISTICS</a:t>
            </a:r>
          </a:p>
          <a:p>
            <a:r>
              <a:rPr lang="en-US" dirty="0">
                <a:solidFill>
                  <a:srgbClr val="9D1747"/>
                </a:solidFill>
              </a:rPr>
              <a:t>Data analysis</a:t>
            </a:r>
          </a:p>
        </p:txBody>
      </p:sp>
      <p:sp>
        <p:nvSpPr>
          <p:cNvPr id="10" name="ZoneTexte 9"/>
          <p:cNvSpPr txBox="1"/>
          <p:nvPr/>
        </p:nvSpPr>
        <p:spPr>
          <a:xfrm>
            <a:off x="6080945" y="1712645"/>
            <a:ext cx="1806082" cy="1200329"/>
          </a:xfrm>
          <a:prstGeom prst="rect">
            <a:avLst/>
          </a:prstGeom>
          <a:noFill/>
        </p:spPr>
        <p:txBody>
          <a:bodyPr wrap="square" rtlCol="0">
            <a:spAutoFit/>
          </a:bodyPr>
          <a:lstStyle/>
          <a:p>
            <a:r>
              <a:rPr lang="en-US" dirty="0">
                <a:solidFill>
                  <a:srgbClr val="208998"/>
                </a:solidFill>
              </a:rPr>
              <a:t>OPTIMIZATION</a:t>
            </a:r>
          </a:p>
          <a:p>
            <a:r>
              <a:rPr lang="en-US" dirty="0">
                <a:solidFill>
                  <a:srgbClr val="208998"/>
                </a:solidFill>
              </a:rPr>
              <a:t>Constraint satisfaction and optimization</a:t>
            </a:r>
          </a:p>
        </p:txBody>
      </p:sp>
      <p:sp>
        <p:nvSpPr>
          <p:cNvPr id="11" name="ZoneTexte 10"/>
          <p:cNvSpPr txBox="1"/>
          <p:nvPr/>
        </p:nvSpPr>
        <p:spPr>
          <a:xfrm>
            <a:off x="673543" y="4693828"/>
            <a:ext cx="1806082" cy="1200329"/>
          </a:xfrm>
          <a:prstGeom prst="rect">
            <a:avLst/>
          </a:prstGeom>
          <a:noFill/>
        </p:spPr>
        <p:txBody>
          <a:bodyPr wrap="square" rtlCol="0">
            <a:spAutoFit/>
          </a:bodyPr>
          <a:lstStyle/>
          <a:p>
            <a:r>
              <a:rPr lang="en-US" dirty="0">
                <a:solidFill>
                  <a:srgbClr val="00B050"/>
                </a:solidFill>
              </a:rPr>
              <a:t>AUTOMATIC CONTROL</a:t>
            </a:r>
          </a:p>
          <a:p>
            <a:r>
              <a:rPr lang="en-US" dirty="0">
                <a:solidFill>
                  <a:srgbClr val="00B050"/>
                </a:solidFill>
              </a:rPr>
              <a:t>Behavior and control, decision</a:t>
            </a:r>
          </a:p>
        </p:txBody>
      </p:sp>
      <p:sp>
        <p:nvSpPr>
          <p:cNvPr id="12" name="ZoneTexte 11"/>
          <p:cNvSpPr txBox="1"/>
          <p:nvPr/>
        </p:nvSpPr>
        <p:spPr>
          <a:xfrm>
            <a:off x="6907116" y="5377181"/>
            <a:ext cx="1806082" cy="369332"/>
          </a:xfrm>
          <a:prstGeom prst="rect">
            <a:avLst/>
          </a:prstGeom>
          <a:noFill/>
        </p:spPr>
        <p:txBody>
          <a:bodyPr wrap="square" rtlCol="0">
            <a:spAutoFit/>
          </a:bodyPr>
          <a:lstStyle/>
          <a:p>
            <a:r>
              <a:rPr lang="en-US" dirty="0">
                <a:solidFill>
                  <a:srgbClr val="FFC000"/>
                </a:solidFill>
              </a:rPr>
              <a:t>VISION</a:t>
            </a:r>
          </a:p>
        </p:txBody>
      </p:sp>
      <p:sp>
        <p:nvSpPr>
          <p:cNvPr id="13" name="Ellipse 12"/>
          <p:cNvSpPr/>
          <p:nvPr/>
        </p:nvSpPr>
        <p:spPr>
          <a:xfrm rot="8249665">
            <a:off x="2036532" y="2582246"/>
            <a:ext cx="6415722" cy="2383234"/>
          </a:xfrm>
          <a:prstGeom prst="ellipse">
            <a:avLst/>
          </a:prstGeom>
          <a:noFill/>
          <a:ln>
            <a:solidFill>
              <a:srgbClr val="20899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Ellipse 13"/>
          <p:cNvSpPr/>
          <p:nvPr/>
        </p:nvSpPr>
        <p:spPr>
          <a:xfrm rot="20722316">
            <a:off x="128233" y="3686625"/>
            <a:ext cx="5940502" cy="2061561"/>
          </a:xfrm>
          <a:prstGeom prst="ellipse">
            <a:avLst/>
          </a:prstGeom>
          <a:no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00B050"/>
              </a:solidFill>
            </a:endParaRPr>
          </a:p>
        </p:txBody>
      </p:sp>
      <p:sp>
        <p:nvSpPr>
          <p:cNvPr id="15" name="Ellipse 14"/>
          <p:cNvSpPr/>
          <p:nvPr/>
        </p:nvSpPr>
        <p:spPr>
          <a:xfrm rot="944179">
            <a:off x="2496816" y="3755210"/>
            <a:ext cx="5940502" cy="2061561"/>
          </a:xfrm>
          <a:prstGeom prst="ellipse">
            <a:avLst/>
          </a:prstGeom>
          <a:noFill/>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FFC000"/>
              </a:solidFill>
            </a:endParaRPr>
          </a:p>
        </p:txBody>
      </p:sp>
      <p:sp>
        <p:nvSpPr>
          <p:cNvPr id="17" name="Rectangle 16"/>
          <p:cNvSpPr/>
          <p:nvPr/>
        </p:nvSpPr>
        <p:spPr>
          <a:xfrm>
            <a:off x="3153968" y="4484387"/>
            <a:ext cx="2117613"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ZoneTexte 15"/>
          <p:cNvSpPr txBox="1"/>
          <p:nvPr/>
        </p:nvSpPr>
        <p:spPr>
          <a:xfrm>
            <a:off x="3153968" y="4484387"/>
            <a:ext cx="2117613" cy="369332"/>
          </a:xfrm>
          <a:prstGeom prst="rect">
            <a:avLst/>
          </a:prstGeom>
          <a:noFill/>
        </p:spPr>
        <p:txBody>
          <a:bodyPr wrap="square" rtlCol="0">
            <a:spAutoFit/>
          </a:bodyPr>
          <a:lstStyle/>
          <a:p>
            <a:r>
              <a:rPr lang="en-US" dirty="0"/>
              <a:t>MACHINE LEARNING</a:t>
            </a:r>
          </a:p>
        </p:txBody>
      </p:sp>
    </p:spTree>
    <p:extLst>
      <p:ext uri="{BB962C8B-B14F-4D97-AF65-F5344CB8AC3E}">
        <p14:creationId xmlns:p14="http://schemas.microsoft.com/office/powerpoint/2010/main" val="213886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P spid="13"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endParaRPr lang="en-US" dirty="0"/>
          </a:p>
        </p:txBody>
      </p:sp>
      <p:sp>
        <p:nvSpPr>
          <p:cNvPr id="4" name="Espace réservé du texte 3"/>
          <p:cNvSpPr>
            <a:spLocks noGrp="1"/>
          </p:cNvSpPr>
          <p:nvPr>
            <p:ph type="body" sz="quarter" idx="13"/>
          </p:nvPr>
        </p:nvSpPr>
        <p:spPr/>
        <p:txBody>
          <a:bodyPr/>
          <a:lstStyle/>
          <a:p>
            <a:r>
              <a:rPr lang="en-US" dirty="0"/>
              <a:t>AI and Machine Learning</a:t>
            </a:r>
          </a:p>
        </p:txBody>
      </p:sp>
      <p:graphicFrame>
        <p:nvGraphicFramePr>
          <p:cNvPr id="7" name="Diagramme 6"/>
          <p:cNvGraphicFramePr/>
          <p:nvPr>
            <p:extLst>
              <p:ext uri="{D42A27DB-BD31-4B8C-83A1-F6EECF244321}">
                <p14:modId xmlns:p14="http://schemas.microsoft.com/office/powerpoint/2010/main" val="699868039"/>
              </p:ext>
            </p:extLst>
          </p:nvPr>
        </p:nvGraphicFramePr>
        <p:xfrm>
          <a:off x="84083" y="1232452"/>
          <a:ext cx="8798660" cy="3883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84084" y="5293741"/>
            <a:ext cx="8917928" cy="1323439"/>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Machine Learning is a subset of Artificial Intelligence. </a:t>
            </a:r>
            <a:r>
              <a:rPr lang="en-US" sz="1600" dirty="0">
                <a:latin typeface="Arial" panose="020B0604020202020204" pitchFamily="34" charset="0"/>
                <a:cs typeface="Arial" panose="020B0604020202020204" pitchFamily="34" charset="0"/>
              </a:rPr>
              <a:t>The term Artificial Intelligence is often used wrongly (buzzword in the sense of global intelligence).</a:t>
            </a:r>
          </a:p>
          <a:p>
            <a:r>
              <a:rPr lang="en-US" sz="1600" b="1" dirty="0"/>
              <a:t>Not all AI systems involve machine learning: </a:t>
            </a:r>
            <a:r>
              <a:rPr lang="en-US" sz="1600" dirty="0"/>
              <a:t>ex Deep Blue executes the alpha-beta search algorithm: it is not ML</a:t>
            </a:r>
          </a:p>
          <a:p>
            <a:endParaRPr lang="en-US" sz="1600" dirty="0">
              <a:latin typeface="Arial" panose="020B0604020202020204" pitchFamily="34" charset="0"/>
              <a:cs typeface="Arial" panose="020B0604020202020204" pitchFamily="34" charset="0"/>
            </a:endParaRPr>
          </a:p>
        </p:txBody>
      </p:sp>
      <p:pic>
        <p:nvPicPr>
          <p:cNvPr id="10" name="Imag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3412" y="3827532"/>
            <a:ext cx="2436031" cy="1460667"/>
          </a:xfrm>
          <a:prstGeom prst="rect">
            <a:avLst/>
          </a:prstGeom>
        </p:spPr>
      </p:pic>
    </p:spTree>
    <p:extLst>
      <p:ext uri="{BB962C8B-B14F-4D97-AF65-F5344CB8AC3E}">
        <p14:creationId xmlns:p14="http://schemas.microsoft.com/office/powerpoint/2010/main" val="308942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AD206CE-74AF-4A19-9195-E990C4AB8991}"/>
              </a:ext>
            </a:extLst>
          </p:cNvPr>
          <p:cNvSpPr>
            <a:spLocks noGrp="1"/>
          </p:cNvSpPr>
          <p:nvPr>
            <p:ph type="title"/>
          </p:nvPr>
        </p:nvSpPr>
        <p:spPr/>
        <p:txBody>
          <a:bodyPr/>
          <a:lstStyle/>
          <a:p>
            <a:endParaRPr lang="en-US"/>
          </a:p>
        </p:txBody>
      </p:sp>
      <p:sp>
        <p:nvSpPr>
          <p:cNvPr id="4" name="Espace réservé du texte 3">
            <a:extLst>
              <a:ext uri="{FF2B5EF4-FFF2-40B4-BE49-F238E27FC236}">
                <a16:creationId xmlns:a16="http://schemas.microsoft.com/office/drawing/2014/main" id="{CAA24894-9A0D-41B2-9781-42C06B54C1B5}"/>
              </a:ext>
            </a:extLst>
          </p:cNvPr>
          <p:cNvSpPr>
            <a:spLocks noGrp="1"/>
          </p:cNvSpPr>
          <p:nvPr>
            <p:ph type="body" sz="quarter" idx="13"/>
          </p:nvPr>
        </p:nvSpPr>
        <p:spPr/>
        <p:txBody>
          <a:bodyPr/>
          <a:lstStyle/>
          <a:p>
            <a:endParaRPr lang="en-US"/>
          </a:p>
        </p:txBody>
      </p:sp>
      <p:graphicFrame>
        <p:nvGraphicFramePr>
          <p:cNvPr id="5" name="Diagramme 4">
            <a:extLst>
              <a:ext uri="{FF2B5EF4-FFF2-40B4-BE49-F238E27FC236}">
                <a16:creationId xmlns:a16="http://schemas.microsoft.com/office/drawing/2014/main" id="{39AB48CB-E1ED-4CFA-84A4-707422AE3C17}"/>
              </a:ext>
            </a:extLst>
          </p:cNvPr>
          <p:cNvGraphicFramePr/>
          <p:nvPr>
            <p:extLst>
              <p:ext uri="{D42A27DB-BD31-4B8C-83A1-F6EECF244321}">
                <p14:modId xmlns:p14="http://schemas.microsoft.com/office/powerpoint/2010/main" val="2248716186"/>
              </p:ext>
            </p:extLst>
          </p:nvPr>
        </p:nvGraphicFramePr>
        <p:xfrm>
          <a:off x="1524000" y="422787"/>
          <a:ext cx="6096000" cy="6064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ZoneTexte 7">
            <a:extLst>
              <a:ext uri="{FF2B5EF4-FFF2-40B4-BE49-F238E27FC236}">
                <a16:creationId xmlns:a16="http://schemas.microsoft.com/office/drawing/2014/main" id="{E684E018-3BA0-4584-B07D-B67C6764CAB2}"/>
              </a:ext>
            </a:extLst>
          </p:cNvPr>
          <p:cNvSpPr txBox="1"/>
          <p:nvPr/>
        </p:nvSpPr>
        <p:spPr>
          <a:xfrm>
            <a:off x="44623" y="3193073"/>
            <a:ext cx="1374984" cy="600164"/>
          </a:xfrm>
          <a:prstGeom prst="rect">
            <a:avLst/>
          </a:prstGeom>
          <a:noFill/>
        </p:spPr>
        <p:txBody>
          <a:bodyPr wrap="square" rtlCol="0">
            <a:spAutoFit/>
          </a:bodyPr>
          <a:lstStyle/>
          <a:p>
            <a:r>
              <a:rPr lang="en-US" sz="1100" dirty="0">
                <a:solidFill>
                  <a:schemeClr val="bg1"/>
                </a:solidFill>
              </a:rPr>
              <a:t>Natural </a:t>
            </a:r>
            <a:r>
              <a:rPr lang="en-US" sz="1100" dirty="0" err="1">
                <a:solidFill>
                  <a:schemeClr val="bg1"/>
                </a:solidFill>
              </a:rPr>
              <a:t>Langage</a:t>
            </a:r>
            <a:r>
              <a:rPr lang="en-US" sz="1100" dirty="0">
                <a:solidFill>
                  <a:schemeClr val="bg1"/>
                </a:solidFill>
              </a:rPr>
              <a:t> Processing (NLP)</a:t>
            </a:r>
          </a:p>
          <a:p>
            <a:endParaRPr lang="en-US" sz="1100" dirty="0">
              <a:solidFill>
                <a:schemeClr val="bg1"/>
              </a:solidFill>
            </a:endParaRPr>
          </a:p>
        </p:txBody>
      </p:sp>
      <p:sp>
        <p:nvSpPr>
          <p:cNvPr id="9" name="ZoneTexte 8">
            <a:extLst>
              <a:ext uri="{FF2B5EF4-FFF2-40B4-BE49-F238E27FC236}">
                <a16:creationId xmlns:a16="http://schemas.microsoft.com/office/drawing/2014/main" id="{2BB22D9E-D260-4A53-A1B4-F7B4FA16221F}"/>
              </a:ext>
            </a:extLst>
          </p:cNvPr>
          <p:cNvSpPr txBox="1"/>
          <p:nvPr/>
        </p:nvSpPr>
        <p:spPr>
          <a:xfrm>
            <a:off x="6455323" y="3033494"/>
            <a:ext cx="1493386" cy="430887"/>
          </a:xfrm>
          <a:prstGeom prst="rect">
            <a:avLst/>
          </a:prstGeom>
          <a:noFill/>
        </p:spPr>
        <p:txBody>
          <a:bodyPr wrap="square" rtlCol="0">
            <a:spAutoFit/>
          </a:bodyPr>
          <a:lstStyle/>
          <a:p>
            <a:r>
              <a:rPr lang="en-US" sz="1100" dirty="0">
                <a:solidFill>
                  <a:schemeClr val="bg1"/>
                </a:solidFill>
              </a:rPr>
              <a:t>Ensemble methods</a:t>
            </a:r>
          </a:p>
          <a:p>
            <a:endParaRPr lang="en-US" sz="1100" dirty="0">
              <a:solidFill>
                <a:schemeClr val="bg1"/>
              </a:solidFill>
            </a:endParaRPr>
          </a:p>
        </p:txBody>
      </p:sp>
      <p:sp>
        <p:nvSpPr>
          <p:cNvPr id="10" name="ZoneTexte 9">
            <a:extLst>
              <a:ext uri="{FF2B5EF4-FFF2-40B4-BE49-F238E27FC236}">
                <a16:creationId xmlns:a16="http://schemas.microsoft.com/office/drawing/2014/main" id="{16CC29B2-E679-484E-B11D-22CC5AA5E282}"/>
              </a:ext>
            </a:extLst>
          </p:cNvPr>
          <p:cNvSpPr txBox="1"/>
          <p:nvPr/>
        </p:nvSpPr>
        <p:spPr>
          <a:xfrm>
            <a:off x="3243461" y="1890117"/>
            <a:ext cx="1350605" cy="430887"/>
          </a:xfrm>
          <a:prstGeom prst="rect">
            <a:avLst/>
          </a:prstGeom>
          <a:noFill/>
        </p:spPr>
        <p:txBody>
          <a:bodyPr wrap="square" rtlCol="0">
            <a:spAutoFit/>
          </a:bodyPr>
          <a:lstStyle/>
          <a:p>
            <a:r>
              <a:rPr lang="en-US" sz="1100" dirty="0">
                <a:solidFill>
                  <a:schemeClr val="bg1"/>
                </a:solidFill>
              </a:rPr>
              <a:t>K-means clustering</a:t>
            </a:r>
          </a:p>
          <a:p>
            <a:endParaRPr lang="en-US" sz="1100" dirty="0">
              <a:solidFill>
                <a:schemeClr val="bg1"/>
              </a:solidFill>
            </a:endParaRPr>
          </a:p>
        </p:txBody>
      </p:sp>
      <p:sp>
        <p:nvSpPr>
          <p:cNvPr id="11" name="ZoneTexte 10">
            <a:extLst>
              <a:ext uri="{FF2B5EF4-FFF2-40B4-BE49-F238E27FC236}">
                <a16:creationId xmlns:a16="http://schemas.microsoft.com/office/drawing/2014/main" id="{3607501D-EAC9-4E0B-8E29-1B3FF515A4B6}"/>
              </a:ext>
            </a:extLst>
          </p:cNvPr>
          <p:cNvSpPr txBox="1"/>
          <p:nvPr/>
        </p:nvSpPr>
        <p:spPr>
          <a:xfrm>
            <a:off x="2383642" y="2285782"/>
            <a:ext cx="1184008" cy="430887"/>
          </a:xfrm>
          <a:prstGeom prst="rect">
            <a:avLst/>
          </a:prstGeom>
          <a:noFill/>
        </p:spPr>
        <p:txBody>
          <a:bodyPr wrap="square" rtlCol="0">
            <a:spAutoFit/>
          </a:bodyPr>
          <a:lstStyle/>
          <a:p>
            <a:r>
              <a:rPr lang="en-US" sz="1100" dirty="0">
                <a:solidFill>
                  <a:schemeClr val="bg1"/>
                </a:solidFill>
              </a:rPr>
              <a:t>Decision Trees</a:t>
            </a:r>
          </a:p>
          <a:p>
            <a:endParaRPr lang="en-US" sz="1100" dirty="0">
              <a:solidFill>
                <a:schemeClr val="bg1"/>
              </a:solidFill>
            </a:endParaRPr>
          </a:p>
        </p:txBody>
      </p:sp>
      <p:sp>
        <p:nvSpPr>
          <p:cNvPr id="12" name="ZoneTexte 11">
            <a:extLst>
              <a:ext uri="{FF2B5EF4-FFF2-40B4-BE49-F238E27FC236}">
                <a16:creationId xmlns:a16="http://schemas.microsoft.com/office/drawing/2014/main" id="{E07F70A4-E8E9-4142-8961-8AD1605369CE}"/>
              </a:ext>
            </a:extLst>
          </p:cNvPr>
          <p:cNvSpPr txBox="1"/>
          <p:nvPr/>
        </p:nvSpPr>
        <p:spPr>
          <a:xfrm>
            <a:off x="1860385" y="2642441"/>
            <a:ext cx="1480749" cy="600164"/>
          </a:xfrm>
          <a:prstGeom prst="rect">
            <a:avLst/>
          </a:prstGeom>
          <a:noFill/>
        </p:spPr>
        <p:txBody>
          <a:bodyPr wrap="square" rtlCol="0">
            <a:spAutoFit/>
          </a:bodyPr>
          <a:lstStyle/>
          <a:p>
            <a:r>
              <a:rPr lang="en-US" sz="1100" dirty="0">
                <a:solidFill>
                  <a:schemeClr val="bg1"/>
                </a:solidFill>
              </a:rPr>
              <a:t>K-Nearest neighbors (KNN)</a:t>
            </a:r>
          </a:p>
          <a:p>
            <a:endParaRPr lang="en-US" sz="1100" dirty="0">
              <a:solidFill>
                <a:schemeClr val="bg1"/>
              </a:solidFill>
            </a:endParaRPr>
          </a:p>
        </p:txBody>
      </p:sp>
      <p:sp>
        <p:nvSpPr>
          <p:cNvPr id="13" name="ZoneTexte 12">
            <a:extLst>
              <a:ext uri="{FF2B5EF4-FFF2-40B4-BE49-F238E27FC236}">
                <a16:creationId xmlns:a16="http://schemas.microsoft.com/office/drawing/2014/main" id="{3AD4B98D-A329-459A-9E21-052F2AACAAE1}"/>
              </a:ext>
            </a:extLst>
          </p:cNvPr>
          <p:cNvSpPr txBox="1"/>
          <p:nvPr/>
        </p:nvSpPr>
        <p:spPr>
          <a:xfrm>
            <a:off x="1290426" y="3166034"/>
            <a:ext cx="1324041" cy="600164"/>
          </a:xfrm>
          <a:prstGeom prst="rect">
            <a:avLst/>
          </a:prstGeom>
          <a:noFill/>
        </p:spPr>
        <p:txBody>
          <a:bodyPr wrap="square" rtlCol="0">
            <a:spAutoFit/>
          </a:bodyPr>
          <a:lstStyle/>
          <a:p>
            <a:r>
              <a:rPr lang="en-US" sz="1100" dirty="0">
                <a:solidFill>
                  <a:schemeClr val="bg1"/>
                </a:solidFill>
              </a:rPr>
              <a:t>Support vector machines (SVM)</a:t>
            </a:r>
          </a:p>
          <a:p>
            <a:endParaRPr lang="en-US" sz="1100" dirty="0">
              <a:solidFill>
                <a:schemeClr val="bg1"/>
              </a:solidFill>
            </a:endParaRPr>
          </a:p>
        </p:txBody>
      </p:sp>
      <p:sp>
        <p:nvSpPr>
          <p:cNvPr id="14" name="ZoneTexte 13">
            <a:extLst>
              <a:ext uri="{FF2B5EF4-FFF2-40B4-BE49-F238E27FC236}">
                <a16:creationId xmlns:a16="http://schemas.microsoft.com/office/drawing/2014/main" id="{AE206D89-8A46-42FF-B58C-E33D9D41163F}"/>
              </a:ext>
            </a:extLst>
          </p:cNvPr>
          <p:cNvSpPr txBox="1"/>
          <p:nvPr/>
        </p:nvSpPr>
        <p:spPr>
          <a:xfrm>
            <a:off x="1115729" y="3852649"/>
            <a:ext cx="1023803" cy="600164"/>
          </a:xfrm>
          <a:prstGeom prst="rect">
            <a:avLst/>
          </a:prstGeom>
          <a:noFill/>
        </p:spPr>
        <p:txBody>
          <a:bodyPr wrap="square" rtlCol="0">
            <a:spAutoFit/>
          </a:bodyPr>
          <a:lstStyle/>
          <a:p>
            <a:r>
              <a:rPr lang="en-US" sz="1100" dirty="0">
                <a:solidFill>
                  <a:schemeClr val="bg1"/>
                </a:solidFill>
              </a:rPr>
              <a:t>Linear/Logistic regression</a:t>
            </a:r>
          </a:p>
          <a:p>
            <a:endParaRPr lang="en-US" sz="1100" dirty="0">
              <a:solidFill>
                <a:schemeClr val="bg1"/>
              </a:solidFill>
            </a:endParaRPr>
          </a:p>
        </p:txBody>
      </p:sp>
      <p:sp>
        <p:nvSpPr>
          <p:cNvPr id="15" name="ZoneTexte 14">
            <a:extLst>
              <a:ext uri="{FF2B5EF4-FFF2-40B4-BE49-F238E27FC236}">
                <a16:creationId xmlns:a16="http://schemas.microsoft.com/office/drawing/2014/main" id="{546B2435-30B9-4E63-8D2B-23ED1125D2FC}"/>
              </a:ext>
            </a:extLst>
          </p:cNvPr>
          <p:cNvSpPr txBox="1"/>
          <p:nvPr/>
        </p:nvSpPr>
        <p:spPr>
          <a:xfrm>
            <a:off x="8073032" y="3151452"/>
            <a:ext cx="1123812" cy="769441"/>
          </a:xfrm>
          <a:prstGeom prst="rect">
            <a:avLst/>
          </a:prstGeom>
          <a:noFill/>
        </p:spPr>
        <p:txBody>
          <a:bodyPr wrap="square" rtlCol="0">
            <a:spAutoFit/>
          </a:bodyPr>
          <a:lstStyle/>
          <a:p>
            <a:r>
              <a:rPr lang="en-US" sz="1100" dirty="0">
                <a:solidFill>
                  <a:schemeClr val="bg1"/>
                </a:solidFill>
              </a:rPr>
              <a:t>Problem solving &amp; Search strategies</a:t>
            </a:r>
          </a:p>
          <a:p>
            <a:endParaRPr lang="en-US" sz="1100" dirty="0">
              <a:solidFill>
                <a:schemeClr val="bg1"/>
              </a:solidFill>
            </a:endParaRPr>
          </a:p>
        </p:txBody>
      </p:sp>
      <p:sp>
        <p:nvSpPr>
          <p:cNvPr id="16" name="ZoneTexte 15">
            <a:extLst>
              <a:ext uri="{FF2B5EF4-FFF2-40B4-BE49-F238E27FC236}">
                <a16:creationId xmlns:a16="http://schemas.microsoft.com/office/drawing/2014/main" id="{14B1895F-10F5-4D92-87AC-00782108679B}"/>
              </a:ext>
            </a:extLst>
          </p:cNvPr>
          <p:cNvSpPr txBox="1"/>
          <p:nvPr/>
        </p:nvSpPr>
        <p:spPr>
          <a:xfrm>
            <a:off x="7724393" y="2597036"/>
            <a:ext cx="1584376" cy="430887"/>
          </a:xfrm>
          <a:prstGeom prst="rect">
            <a:avLst/>
          </a:prstGeom>
          <a:noFill/>
        </p:spPr>
        <p:txBody>
          <a:bodyPr wrap="square" rtlCol="0">
            <a:spAutoFit/>
          </a:bodyPr>
          <a:lstStyle/>
          <a:p>
            <a:r>
              <a:rPr lang="en-US" sz="1100" dirty="0">
                <a:solidFill>
                  <a:schemeClr val="bg1"/>
                </a:solidFill>
              </a:rPr>
              <a:t>Speech recognition</a:t>
            </a:r>
          </a:p>
          <a:p>
            <a:endParaRPr lang="en-US" sz="1100" dirty="0">
              <a:solidFill>
                <a:schemeClr val="bg1"/>
              </a:solidFill>
            </a:endParaRPr>
          </a:p>
        </p:txBody>
      </p:sp>
      <p:sp>
        <p:nvSpPr>
          <p:cNvPr id="17" name="ZoneTexte 16">
            <a:extLst>
              <a:ext uri="{FF2B5EF4-FFF2-40B4-BE49-F238E27FC236}">
                <a16:creationId xmlns:a16="http://schemas.microsoft.com/office/drawing/2014/main" id="{C3672431-8216-4392-8525-83FAEDBE0C99}"/>
              </a:ext>
            </a:extLst>
          </p:cNvPr>
          <p:cNvSpPr txBox="1"/>
          <p:nvPr/>
        </p:nvSpPr>
        <p:spPr>
          <a:xfrm>
            <a:off x="7257465" y="2120294"/>
            <a:ext cx="1826164" cy="430887"/>
          </a:xfrm>
          <a:prstGeom prst="rect">
            <a:avLst/>
          </a:prstGeom>
          <a:noFill/>
        </p:spPr>
        <p:txBody>
          <a:bodyPr wrap="square" rtlCol="0">
            <a:spAutoFit/>
          </a:bodyPr>
          <a:lstStyle/>
          <a:p>
            <a:r>
              <a:rPr lang="en-US" sz="1100" dirty="0">
                <a:solidFill>
                  <a:schemeClr val="bg1"/>
                </a:solidFill>
              </a:rPr>
              <a:t>Planning and Scheduling</a:t>
            </a:r>
          </a:p>
          <a:p>
            <a:endParaRPr lang="en-US" sz="1100" dirty="0">
              <a:solidFill>
                <a:schemeClr val="bg1"/>
              </a:solidFill>
            </a:endParaRPr>
          </a:p>
        </p:txBody>
      </p:sp>
      <p:sp>
        <p:nvSpPr>
          <p:cNvPr id="18" name="ZoneTexte 17">
            <a:extLst>
              <a:ext uri="{FF2B5EF4-FFF2-40B4-BE49-F238E27FC236}">
                <a16:creationId xmlns:a16="http://schemas.microsoft.com/office/drawing/2014/main" id="{E9C9024C-79DD-464B-80A5-FE060499C9A2}"/>
              </a:ext>
            </a:extLst>
          </p:cNvPr>
          <p:cNvSpPr txBox="1"/>
          <p:nvPr/>
        </p:nvSpPr>
        <p:spPr>
          <a:xfrm>
            <a:off x="6907380" y="1664484"/>
            <a:ext cx="1184008" cy="430887"/>
          </a:xfrm>
          <a:prstGeom prst="rect">
            <a:avLst/>
          </a:prstGeom>
          <a:noFill/>
        </p:spPr>
        <p:txBody>
          <a:bodyPr wrap="square" rtlCol="0">
            <a:spAutoFit/>
          </a:bodyPr>
          <a:lstStyle/>
          <a:p>
            <a:r>
              <a:rPr lang="en-US" sz="1100" dirty="0">
                <a:solidFill>
                  <a:schemeClr val="bg1"/>
                </a:solidFill>
              </a:rPr>
              <a:t>Expert Systems</a:t>
            </a:r>
          </a:p>
          <a:p>
            <a:endParaRPr lang="en-US" sz="1100" dirty="0">
              <a:solidFill>
                <a:schemeClr val="bg1"/>
              </a:solidFill>
            </a:endParaRPr>
          </a:p>
        </p:txBody>
      </p:sp>
      <p:sp>
        <p:nvSpPr>
          <p:cNvPr id="19" name="ZoneTexte 18">
            <a:extLst>
              <a:ext uri="{FF2B5EF4-FFF2-40B4-BE49-F238E27FC236}">
                <a16:creationId xmlns:a16="http://schemas.microsoft.com/office/drawing/2014/main" id="{6A00CAF6-C460-4582-99ED-3F32473E8FE7}"/>
              </a:ext>
            </a:extLst>
          </p:cNvPr>
          <p:cNvSpPr txBox="1"/>
          <p:nvPr/>
        </p:nvSpPr>
        <p:spPr>
          <a:xfrm>
            <a:off x="5748911" y="1218659"/>
            <a:ext cx="1750342" cy="261610"/>
          </a:xfrm>
          <a:prstGeom prst="rect">
            <a:avLst/>
          </a:prstGeom>
          <a:noFill/>
        </p:spPr>
        <p:txBody>
          <a:bodyPr wrap="square" rtlCol="0">
            <a:spAutoFit/>
          </a:bodyPr>
          <a:lstStyle/>
          <a:p>
            <a:r>
              <a:rPr lang="en-US" sz="1100" dirty="0">
                <a:solidFill>
                  <a:schemeClr val="bg1"/>
                </a:solidFill>
              </a:rPr>
              <a:t>Knowledge Representation</a:t>
            </a:r>
          </a:p>
        </p:txBody>
      </p:sp>
      <p:sp>
        <p:nvSpPr>
          <p:cNvPr id="20" name="ZoneTexte 19">
            <a:extLst>
              <a:ext uri="{FF2B5EF4-FFF2-40B4-BE49-F238E27FC236}">
                <a16:creationId xmlns:a16="http://schemas.microsoft.com/office/drawing/2014/main" id="{9A0CDF05-F4DB-43CB-9E2B-CF4894EC0196}"/>
              </a:ext>
            </a:extLst>
          </p:cNvPr>
          <p:cNvSpPr txBox="1"/>
          <p:nvPr/>
        </p:nvSpPr>
        <p:spPr>
          <a:xfrm>
            <a:off x="1439432" y="1266788"/>
            <a:ext cx="1665351" cy="430887"/>
          </a:xfrm>
          <a:prstGeom prst="rect">
            <a:avLst/>
          </a:prstGeom>
          <a:noFill/>
        </p:spPr>
        <p:txBody>
          <a:bodyPr wrap="square" rtlCol="0">
            <a:spAutoFit/>
          </a:bodyPr>
          <a:lstStyle/>
          <a:p>
            <a:r>
              <a:rPr lang="en-US" sz="1100" dirty="0">
                <a:solidFill>
                  <a:schemeClr val="bg1"/>
                </a:solidFill>
              </a:rPr>
              <a:t>Automated Programming</a:t>
            </a:r>
          </a:p>
          <a:p>
            <a:endParaRPr lang="en-US" sz="1100" dirty="0">
              <a:solidFill>
                <a:schemeClr val="bg1"/>
              </a:solidFill>
            </a:endParaRPr>
          </a:p>
        </p:txBody>
      </p:sp>
      <p:sp>
        <p:nvSpPr>
          <p:cNvPr id="21" name="ZoneTexte 20">
            <a:extLst>
              <a:ext uri="{FF2B5EF4-FFF2-40B4-BE49-F238E27FC236}">
                <a16:creationId xmlns:a16="http://schemas.microsoft.com/office/drawing/2014/main" id="{ADDDEF42-F93F-4CD3-BC95-8E6D7E796FF1}"/>
              </a:ext>
            </a:extLst>
          </p:cNvPr>
          <p:cNvSpPr txBox="1"/>
          <p:nvPr/>
        </p:nvSpPr>
        <p:spPr>
          <a:xfrm>
            <a:off x="810073" y="1890117"/>
            <a:ext cx="1407377" cy="430887"/>
          </a:xfrm>
          <a:prstGeom prst="rect">
            <a:avLst/>
          </a:prstGeom>
          <a:noFill/>
        </p:spPr>
        <p:txBody>
          <a:bodyPr wrap="square" rtlCol="0">
            <a:spAutoFit/>
          </a:bodyPr>
          <a:lstStyle/>
          <a:p>
            <a:r>
              <a:rPr lang="en-US" sz="1100" dirty="0">
                <a:solidFill>
                  <a:schemeClr val="bg1"/>
                </a:solidFill>
              </a:rPr>
              <a:t>Intelligent Robotics</a:t>
            </a:r>
          </a:p>
          <a:p>
            <a:endParaRPr lang="en-US" sz="1100" dirty="0">
              <a:solidFill>
                <a:schemeClr val="bg1"/>
              </a:solidFill>
            </a:endParaRPr>
          </a:p>
        </p:txBody>
      </p:sp>
      <p:sp>
        <p:nvSpPr>
          <p:cNvPr id="22" name="ZoneTexte 21">
            <a:extLst>
              <a:ext uri="{FF2B5EF4-FFF2-40B4-BE49-F238E27FC236}">
                <a16:creationId xmlns:a16="http://schemas.microsoft.com/office/drawing/2014/main" id="{0DE7CDCB-D406-440B-B941-8AEF838948B0}"/>
              </a:ext>
            </a:extLst>
          </p:cNvPr>
          <p:cNvSpPr txBox="1"/>
          <p:nvPr/>
        </p:nvSpPr>
        <p:spPr>
          <a:xfrm>
            <a:off x="406084" y="2529683"/>
            <a:ext cx="1480749" cy="430887"/>
          </a:xfrm>
          <a:prstGeom prst="rect">
            <a:avLst/>
          </a:prstGeom>
          <a:noFill/>
        </p:spPr>
        <p:txBody>
          <a:bodyPr wrap="square" rtlCol="0">
            <a:spAutoFit/>
          </a:bodyPr>
          <a:lstStyle/>
          <a:p>
            <a:r>
              <a:rPr lang="en-US" sz="1100" dirty="0">
                <a:solidFill>
                  <a:schemeClr val="bg1"/>
                </a:solidFill>
              </a:rPr>
              <a:t>Visual Perception</a:t>
            </a:r>
          </a:p>
          <a:p>
            <a:endParaRPr lang="en-US" sz="1100" dirty="0">
              <a:solidFill>
                <a:schemeClr val="bg1"/>
              </a:solidFill>
            </a:endParaRPr>
          </a:p>
        </p:txBody>
      </p:sp>
      <p:sp>
        <p:nvSpPr>
          <p:cNvPr id="23" name="ZoneTexte 22">
            <a:extLst>
              <a:ext uri="{FF2B5EF4-FFF2-40B4-BE49-F238E27FC236}">
                <a16:creationId xmlns:a16="http://schemas.microsoft.com/office/drawing/2014/main" id="{99CD7CAA-187B-4E3C-8365-129CDD8D5AD7}"/>
              </a:ext>
            </a:extLst>
          </p:cNvPr>
          <p:cNvSpPr txBox="1"/>
          <p:nvPr/>
        </p:nvSpPr>
        <p:spPr>
          <a:xfrm>
            <a:off x="5589379" y="2269214"/>
            <a:ext cx="1493386" cy="430887"/>
          </a:xfrm>
          <a:prstGeom prst="rect">
            <a:avLst/>
          </a:prstGeom>
          <a:noFill/>
        </p:spPr>
        <p:txBody>
          <a:bodyPr wrap="square" rtlCol="0">
            <a:spAutoFit/>
          </a:bodyPr>
          <a:lstStyle/>
          <a:p>
            <a:r>
              <a:rPr lang="en-US" sz="1100" dirty="0">
                <a:solidFill>
                  <a:schemeClr val="bg1"/>
                </a:solidFill>
              </a:rPr>
              <a:t>Automatic Reasoning</a:t>
            </a:r>
          </a:p>
          <a:p>
            <a:endParaRPr lang="en-US" sz="1100" dirty="0">
              <a:solidFill>
                <a:schemeClr val="bg1"/>
              </a:solidFill>
            </a:endParaRPr>
          </a:p>
        </p:txBody>
      </p:sp>
      <p:sp>
        <p:nvSpPr>
          <p:cNvPr id="24" name="ZoneTexte 23">
            <a:extLst>
              <a:ext uri="{FF2B5EF4-FFF2-40B4-BE49-F238E27FC236}">
                <a16:creationId xmlns:a16="http://schemas.microsoft.com/office/drawing/2014/main" id="{6FED2997-BF43-471D-82CD-95C6F52D7751}"/>
              </a:ext>
            </a:extLst>
          </p:cNvPr>
          <p:cNvSpPr txBox="1"/>
          <p:nvPr/>
        </p:nvSpPr>
        <p:spPr>
          <a:xfrm>
            <a:off x="6044136" y="2681235"/>
            <a:ext cx="1493386" cy="430887"/>
          </a:xfrm>
          <a:prstGeom prst="rect">
            <a:avLst/>
          </a:prstGeom>
          <a:noFill/>
        </p:spPr>
        <p:txBody>
          <a:bodyPr wrap="square" rtlCol="0">
            <a:spAutoFit/>
          </a:bodyPr>
          <a:lstStyle/>
          <a:p>
            <a:r>
              <a:rPr lang="en-US" sz="1100" dirty="0">
                <a:solidFill>
                  <a:schemeClr val="bg1"/>
                </a:solidFill>
              </a:rPr>
              <a:t>Random Forest</a:t>
            </a:r>
          </a:p>
          <a:p>
            <a:endParaRPr lang="en-US" sz="1100" dirty="0">
              <a:solidFill>
                <a:schemeClr val="bg1"/>
              </a:solidFill>
            </a:endParaRPr>
          </a:p>
        </p:txBody>
      </p:sp>
      <p:sp>
        <p:nvSpPr>
          <p:cNvPr id="25" name="ZoneTexte 24">
            <a:extLst>
              <a:ext uri="{FF2B5EF4-FFF2-40B4-BE49-F238E27FC236}">
                <a16:creationId xmlns:a16="http://schemas.microsoft.com/office/drawing/2014/main" id="{A53500F0-AE2B-4C43-BFA4-9348E732AFD7}"/>
              </a:ext>
            </a:extLst>
          </p:cNvPr>
          <p:cNvSpPr txBox="1"/>
          <p:nvPr/>
        </p:nvSpPr>
        <p:spPr>
          <a:xfrm>
            <a:off x="4707192" y="1812563"/>
            <a:ext cx="1493386" cy="600164"/>
          </a:xfrm>
          <a:prstGeom prst="rect">
            <a:avLst/>
          </a:prstGeom>
          <a:noFill/>
        </p:spPr>
        <p:txBody>
          <a:bodyPr wrap="square" rtlCol="0">
            <a:spAutoFit/>
          </a:bodyPr>
          <a:lstStyle/>
          <a:p>
            <a:r>
              <a:rPr lang="en-US" sz="1100" dirty="0">
                <a:solidFill>
                  <a:schemeClr val="bg1"/>
                </a:solidFill>
              </a:rPr>
              <a:t>Principal Component Analysis (PCA)</a:t>
            </a:r>
          </a:p>
          <a:p>
            <a:endParaRPr lang="en-US" sz="1100" dirty="0">
              <a:solidFill>
                <a:schemeClr val="bg1"/>
              </a:solidFill>
            </a:endParaRPr>
          </a:p>
        </p:txBody>
      </p:sp>
      <p:sp>
        <p:nvSpPr>
          <p:cNvPr id="26" name="ZoneTexte 25">
            <a:extLst>
              <a:ext uri="{FF2B5EF4-FFF2-40B4-BE49-F238E27FC236}">
                <a16:creationId xmlns:a16="http://schemas.microsoft.com/office/drawing/2014/main" id="{BCAAE367-6430-46FB-9808-FB0D2127D182}"/>
              </a:ext>
            </a:extLst>
          </p:cNvPr>
          <p:cNvSpPr txBox="1"/>
          <p:nvPr/>
        </p:nvSpPr>
        <p:spPr>
          <a:xfrm>
            <a:off x="6840541" y="3311378"/>
            <a:ext cx="1493386" cy="600164"/>
          </a:xfrm>
          <a:prstGeom prst="rect">
            <a:avLst/>
          </a:prstGeom>
          <a:noFill/>
        </p:spPr>
        <p:txBody>
          <a:bodyPr wrap="square" rtlCol="0">
            <a:spAutoFit/>
          </a:bodyPr>
          <a:lstStyle/>
          <a:p>
            <a:r>
              <a:rPr lang="en-US" sz="1100" dirty="0">
                <a:solidFill>
                  <a:schemeClr val="bg1"/>
                </a:solidFill>
              </a:rPr>
              <a:t>Naïve Bayes classification</a:t>
            </a:r>
          </a:p>
          <a:p>
            <a:endParaRPr lang="en-US" sz="1100" dirty="0">
              <a:solidFill>
                <a:schemeClr val="bg1"/>
              </a:solidFill>
            </a:endParaRPr>
          </a:p>
        </p:txBody>
      </p:sp>
      <p:sp>
        <p:nvSpPr>
          <p:cNvPr id="27" name="ZoneTexte 26">
            <a:extLst>
              <a:ext uri="{FF2B5EF4-FFF2-40B4-BE49-F238E27FC236}">
                <a16:creationId xmlns:a16="http://schemas.microsoft.com/office/drawing/2014/main" id="{879CD8C7-E95F-47E0-BE6A-DEED877D6FBD}"/>
              </a:ext>
            </a:extLst>
          </p:cNvPr>
          <p:cNvSpPr txBox="1"/>
          <p:nvPr/>
        </p:nvSpPr>
        <p:spPr>
          <a:xfrm>
            <a:off x="4800402" y="2549678"/>
            <a:ext cx="1493386" cy="430887"/>
          </a:xfrm>
          <a:prstGeom prst="rect">
            <a:avLst/>
          </a:prstGeom>
          <a:noFill/>
        </p:spPr>
        <p:txBody>
          <a:bodyPr wrap="square" rtlCol="0">
            <a:spAutoFit/>
          </a:bodyPr>
          <a:lstStyle/>
          <a:p>
            <a:r>
              <a:rPr lang="en-US" sz="1100" dirty="0">
                <a:solidFill>
                  <a:schemeClr val="bg1"/>
                </a:solidFill>
              </a:rPr>
              <a:t>Anomaly  detection</a:t>
            </a:r>
          </a:p>
          <a:p>
            <a:endParaRPr lang="en-US" sz="1100" dirty="0">
              <a:solidFill>
                <a:schemeClr val="bg1"/>
              </a:solidFill>
            </a:endParaRPr>
          </a:p>
        </p:txBody>
      </p:sp>
      <p:sp>
        <p:nvSpPr>
          <p:cNvPr id="28" name="ZoneTexte 27">
            <a:extLst>
              <a:ext uri="{FF2B5EF4-FFF2-40B4-BE49-F238E27FC236}">
                <a16:creationId xmlns:a16="http://schemas.microsoft.com/office/drawing/2014/main" id="{A5DC21CD-6333-417E-9B80-1CBFB71ADB4F}"/>
              </a:ext>
            </a:extLst>
          </p:cNvPr>
          <p:cNvSpPr txBox="1"/>
          <p:nvPr/>
        </p:nvSpPr>
        <p:spPr>
          <a:xfrm>
            <a:off x="7120910" y="3783572"/>
            <a:ext cx="1493386" cy="600164"/>
          </a:xfrm>
          <a:prstGeom prst="rect">
            <a:avLst/>
          </a:prstGeom>
          <a:noFill/>
        </p:spPr>
        <p:txBody>
          <a:bodyPr wrap="square" rtlCol="0">
            <a:spAutoFit/>
          </a:bodyPr>
          <a:lstStyle/>
          <a:p>
            <a:r>
              <a:rPr lang="en-US" sz="1100" dirty="0">
                <a:solidFill>
                  <a:schemeClr val="bg1"/>
                </a:solidFill>
              </a:rPr>
              <a:t>Reinforcement Learning</a:t>
            </a:r>
          </a:p>
          <a:p>
            <a:endParaRPr lang="en-US" sz="1100" dirty="0">
              <a:solidFill>
                <a:schemeClr val="bg1"/>
              </a:solidFill>
            </a:endParaRPr>
          </a:p>
        </p:txBody>
      </p:sp>
      <p:sp>
        <p:nvSpPr>
          <p:cNvPr id="29" name="ZoneTexte 28">
            <a:extLst>
              <a:ext uri="{FF2B5EF4-FFF2-40B4-BE49-F238E27FC236}">
                <a16:creationId xmlns:a16="http://schemas.microsoft.com/office/drawing/2014/main" id="{C9485865-9E47-4927-9B68-B6B8F2815E17}"/>
              </a:ext>
            </a:extLst>
          </p:cNvPr>
          <p:cNvSpPr txBox="1"/>
          <p:nvPr/>
        </p:nvSpPr>
        <p:spPr>
          <a:xfrm>
            <a:off x="1880534" y="4212945"/>
            <a:ext cx="1493386" cy="600164"/>
          </a:xfrm>
          <a:prstGeom prst="rect">
            <a:avLst/>
          </a:prstGeom>
          <a:noFill/>
        </p:spPr>
        <p:txBody>
          <a:bodyPr wrap="square" rtlCol="0">
            <a:spAutoFit/>
          </a:bodyPr>
          <a:lstStyle/>
          <a:p>
            <a:r>
              <a:rPr lang="en-US" sz="1100" dirty="0">
                <a:solidFill>
                  <a:schemeClr val="bg1"/>
                </a:solidFill>
              </a:rPr>
              <a:t>Multilayer</a:t>
            </a:r>
          </a:p>
          <a:p>
            <a:r>
              <a:rPr lang="en-US" sz="1100" dirty="0">
                <a:solidFill>
                  <a:schemeClr val="bg1"/>
                </a:solidFill>
              </a:rPr>
              <a:t> </a:t>
            </a:r>
            <a:r>
              <a:rPr lang="en-US" sz="1100" dirty="0" err="1">
                <a:solidFill>
                  <a:schemeClr val="bg1"/>
                </a:solidFill>
              </a:rPr>
              <a:t>Perceptrons</a:t>
            </a:r>
            <a:r>
              <a:rPr lang="en-US" sz="1100" dirty="0">
                <a:solidFill>
                  <a:schemeClr val="bg1"/>
                </a:solidFill>
              </a:rPr>
              <a:t> (MLP)</a:t>
            </a:r>
          </a:p>
          <a:p>
            <a:endParaRPr lang="en-US" sz="1100" dirty="0">
              <a:solidFill>
                <a:schemeClr val="bg1"/>
              </a:solidFill>
            </a:endParaRPr>
          </a:p>
        </p:txBody>
      </p:sp>
      <p:sp>
        <p:nvSpPr>
          <p:cNvPr id="30" name="ZoneTexte 29">
            <a:extLst>
              <a:ext uri="{FF2B5EF4-FFF2-40B4-BE49-F238E27FC236}">
                <a16:creationId xmlns:a16="http://schemas.microsoft.com/office/drawing/2014/main" id="{8D9430E9-13A8-44E1-BF51-EB787D74218D}"/>
              </a:ext>
            </a:extLst>
          </p:cNvPr>
          <p:cNvSpPr txBox="1"/>
          <p:nvPr/>
        </p:nvSpPr>
        <p:spPr>
          <a:xfrm>
            <a:off x="3839130" y="3001410"/>
            <a:ext cx="1493386" cy="430887"/>
          </a:xfrm>
          <a:prstGeom prst="rect">
            <a:avLst/>
          </a:prstGeom>
          <a:noFill/>
        </p:spPr>
        <p:txBody>
          <a:bodyPr wrap="square" rtlCol="0">
            <a:spAutoFit/>
          </a:bodyPr>
          <a:lstStyle/>
          <a:p>
            <a:r>
              <a:rPr lang="en-US" sz="1100" dirty="0">
                <a:solidFill>
                  <a:schemeClr val="bg1"/>
                </a:solidFill>
              </a:rPr>
              <a:t>Autoencoders</a:t>
            </a:r>
          </a:p>
          <a:p>
            <a:endParaRPr lang="en-US" sz="1100" dirty="0">
              <a:solidFill>
                <a:schemeClr val="bg1"/>
              </a:solidFill>
            </a:endParaRPr>
          </a:p>
        </p:txBody>
      </p:sp>
      <p:sp>
        <p:nvSpPr>
          <p:cNvPr id="31" name="ZoneTexte 30">
            <a:extLst>
              <a:ext uri="{FF2B5EF4-FFF2-40B4-BE49-F238E27FC236}">
                <a16:creationId xmlns:a16="http://schemas.microsoft.com/office/drawing/2014/main" id="{20D21E38-32F1-45F1-805B-D6E6EB6EE02E}"/>
              </a:ext>
            </a:extLst>
          </p:cNvPr>
          <p:cNvSpPr txBox="1"/>
          <p:nvPr/>
        </p:nvSpPr>
        <p:spPr>
          <a:xfrm>
            <a:off x="2219318" y="3716155"/>
            <a:ext cx="1493386" cy="600164"/>
          </a:xfrm>
          <a:prstGeom prst="rect">
            <a:avLst/>
          </a:prstGeom>
          <a:noFill/>
        </p:spPr>
        <p:txBody>
          <a:bodyPr wrap="square" rtlCol="0">
            <a:spAutoFit/>
          </a:bodyPr>
          <a:lstStyle/>
          <a:p>
            <a:r>
              <a:rPr lang="en-US" sz="1100" dirty="0">
                <a:solidFill>
                  <a:schemeClr val="bg1"/>
                </a:solidFill>
              </a:rPr>
              <a:t>Recurrent Neural Networks (RNN)</a:t>
            </a:r>
          </a:p>
          <a:p>
            <a:endParaRPr lang="en-US" sz="1100" dirty="0">
              <a:solidFill>
                <a:schemeClr val="bg1"/>
              </a:solidFill>
            </a:endParaRPr>
          </a:p>
        </p:txBody>
      </p:sp>
      <p:sp>
        <p:nvSpPr>
          <p:cNvPr id="32" name="ZoneTexte 31">
            <a:extLst>
              <a:ext uri="{FF2B5EF4-FFF2-40B4-BE49-F238E27FC236}">
                <a16:creationId xmlns:a16="http://schemas.microsoft.com/office/drawing/2014/main" id="{3A931D67-C570-473A-9CC4-69C938F487E2}"/>
              </a:ext>
            </a:extLst>
          </p:cNvPr>
          <p:cNvSpPr txBox="1"/>
          <p:nvPr/>
        </p:nvSpPr>
        <p:spPr>
          <a:xfrm>
            <a:off x="5328015" y="3817406"/>
            <a:ext cx="1854626" cy="430887"/>
          </a:xfrm>
          <a:prstGeom prst="rect">
            <a:avLst/>
          </a:prstGeom>
          <a:noFill/>
        </p:spPr>
        <p:txBody>
          <a:bodyPr wrap="square" rtlCol="0">
            <a:spAutoFit/>
          </a:bodyPr>
          <a:lstStyle/>
          <a:p>
            <a:r>
              <a:rPr lang="en-US" sz="1100" dirty="0">
                <a:solidFill>
                  <a:schemeClr val="bg1"/>
                </a:solidFill>
              </a:rPr>
              <a:t>Modular Neural networks</a:t>
            </a:r>
          </a:p>
          <a:p>
            <a:endParaRPr lang="en-US" sz="1100" dirty="0">
              <a:solidFill>
                <a:schemeClr val="bg1"/>
              </a:solidFill>
            </a:endParaRPr>
          </a:p>
        </p:txBody>
      </p:sp>
      <p:sp>
        <p:nvSpPr>
          <p:cNvPr id="33" name="ZoneTexte 32">
            <a:extLst>
              <a:ext uri="{FF2B5EF4-FFF2-40B4-BE49-F238E27FC236}">
                <a16:creationId xmlns:a16="http://schemas.microsoft.com/office/drawing/2014/main" id="{E7529534-E6C6-4C7E-926B-D349C545A984}"/>
              </a:ext>
            </a:extLst>
          </p:cNvPr>
          <p:cNvSpPr txBox="1"/>
          <p:nvPr/>
        </p:nvSpPr>
        <p:spPr>
          <a:xfrm>
            <a:off x="3707251" y="4279690"/>
            <a:ext cx="1493386" cy="600164"/>
          </a:xfrm>
          <a:prstGeom prst="rect">
            <a:avLst/>
          </a:prstGeom>
          <a:noFill/>
        </p:spPr>
        <p:txBody>
          <a:bodyPr wrap="square" rtlCol="0">
            <a:spAutoFit/>
          </a:bodyPr>
          <a:lstStyle/>
          <a:p>
            <a:r>
              <a:rPr lang="en-US" sz="1100" dirty="0">
                <a:solidFill>
                  <a:schemeClr val="bg1"/>
                </a:solidFill>
              </a:rPr>
              <a:t>Convolutional Neural Networks (CNN)</a:t>
            </a:r>
          </a:p>
          <a:p>
            <a:endParaRPr lang="en-US" sz="1100" dirty="0">
              <a:solidFill>
                <a:schemeClr val="bg1"/>
              </a:solidFill>
            </a:endParaRPr>
          </a:p>
        </p:txBody>
      </p:sp>
      <p:sp>
        <p:nvSpPr>
          <p:cNvPr id="34" name="ZoneTexte 33">
            <a:extLst>
              <a:ext uri="{FF2B5EF4-FFF2-40B4-BE49-F238E27FC236}">
                <a16:creationId xmlns:a16="http://schemas.microsoft.com/office/drawing/2014/main" id="{2AB7D208-9FF4-4379-8E15-E0AF792D0955}"/>
              </a:ext>
            </a:extLst>
          </p:cNvPr>
          <p:cNvSpPr txBox="1"/>
          <p:nvPr/>
        </p:nvSpPr>
        <p:spPr>
          <a:xfrm>
            <a:off x="4950822" y="4505522"/>
            <a:ext cx="1493386" cy="769441"/>
          </a:xfrm>
          <a:prstGeom prst="rect">
            <a:avLst/>
          </a:prstGeom>
          <a:noFill/>
        </p:spPr>
        <p:txBody>
          <a:bodyPr wrap="square" rtlCol="0">
            <a:spAutoFit/>
          </a:bodyPr>
          <a:lstStyle/>
          <a:p>
            <a:r>
              <a:rPr lang="en-US" sz="1100" dirty="0">
                <a:solidFill>
                  <a:schemeClr val="bg1"/>
                </a:solidFill>
              </a:rPr>
              <a:t>Long Short-term </a:t>
            </a:r>
            <a:r>
              <a:rPr lang="en-US" sz="1100" dirty="0" err="1">
                <a:solidFill>
                  <a:schemeClr val="bg1"/>
                </a:solidFill>
              </a:rPr>
              <a:t>Memoru</a:t>
            </a:r>
            <a:r>
              <a:rPr lang="en-US" sz="1100" dirty="0">
                <a:solidFill>
                  <a:schemeClr val="bg1"/>
                </a:solidFill>
              </a:rPr>
              <a:t> networks (LSTM)</a:t>
            </a:r>
          </a:p>
          <a:p>
            <a:endParaRPr lang="en-US" sz="1100" dirty="0">
              <a:solidFill>
                <a:schemeClr val="bg1"/>
              </a:solidFill>
            </a:endParaRPr>
          </a:p>
        </p:txBody>
      </p:sp>
      <p:sp>
        <p:nvSpPr>
          <p:cNvPr id="35" name="ZoneTexte 34">
            <a:extLst>
              <a:ext uri="{FF2B5EF4-FFF2-40B4-BE49-F238E27FC236}">
                <a16:creationId xmlns:a16="http://schemas.microsoft.com/office/drawing/2014/main" id="{2A166C6B-B407-411B-8D80-3F71E8AB4B6C}"/>
              </a:ext>
            </a:extLst>
          </p:cNvPr>
          <p:cNvSpPr txBox="1"/>
          <p:nvPr/>
        </p:nvSpPr>
        <p:spPr>
          <a:xfrm>
            <a:off x="2804559" y="5525520"/>
            <a:ext cx="2087367" cy="430887"/>
          </a:xfrm>
          <a:prstGeom prst="rect">
            <a:avLst/>
          </a:prstGeom>
          <a:noFill/>
        </p:spPr>
        <p:txBody>
          <a:bodyPr wrap="square" rtlCol="0">
            <a:spAutoFit/>
          </a:bodyPr>
          <a:lstStyle/>
          <a:p>
            <a:r>
              <a:rPr lang="en-US" sz="1100" dirty="0">
                <a:solidFill>
                  <a:schemeClr val="bg1"/>
                </a:solidFill>
              </a:rPr>
              <a:t>Deep Reinforcement Learning</a:t>
            </a:r>
          </a:p>
          <a:p>
            <a:endParaRPr lang="en-US" sz="1100" dirty="0">
              <a:solidFill>
                <a:schemeClr val="bg1"/>
              </a:solidFill>
            </a:endParaRPr>
          </a:p>
        </p:txBody>
      </p:sp>
      <p:sp>
        <p:nvSpPr>
          <p:cNvPr id="36" name="ZoneTexte 35">
            <a:extLst>
              <a:ext uri="{FF2B5EF4-FFF2-40B4-BE49-F238E27FC236}">
                <a16:creationId xmlns:a16="http://schemas.microsoft.com/office/drawing/2014/main" id="{97034372-D484-4E85-844A-1D66E51C9520}"/>
              </a:ext>
            </a:extLst>
          </p:cNvPr>
          <p:cNvSpPr txBox="1"/>
          <p:nvPr/>
        </p:nvSpPr>
        <p:spPr>
          <a:xfrm>
            <a:off x="3517433" y="5836564"/>
            <a:ext cx="2683145" cy="430887"/>
          </a:xfrm>
          <a:prstGeom prst="rect">
            <a:avLst/>
          </a:prstGeom>
          <a:noFill/>
        </p:spPr>
        <p:txBody>
          <a:bodyPr wrap="square" rtlCol="0">
            <a:spAutoFit/>
          </a:bodyPr>
          <a:lstStyle/>
          <a:p>
            <a:r>
              <a:rPr lang="en-US" sz="1100" dirty="0">
                <a:solidFill>
                  <a:schemeClr val="bg1"/>
                </a:solidFill>
              </a:rPr>
              <a:t>Generative Adversarial Networks (GAN)</a:t>
            </a:r>
          </a:p>
          <a:p>
            <a:endParaRPr lang="en-US" sz="1100" dirty="0">
              <a:solidFill>
                <a:schemeClr val="bg1"/>
              </a:solidFill>
            </a:endParaRPr>
          </a:p>
        </p:txBody>
      </p:sp>
      <p:sp>
        <p:nvSpPr>
          <p:cNvPr id="37" name="ZoneTexte 36">
            <a:extLst>
              <a:ext uri="{FF2B5EF4-FFF2-40B4-BE49-F238E27FC236}">
                <a16:creationId xmlns:a16="http://schemas.microsoft.com/office/drawing/2014/main" id="{2EBE7FF4-4866-494F-9581-755636278D52}"/>
              </a:ext>
            </a:extLst>
          </p:cNvPr>
          <p:cNvSpPr txBox="1"/>
          <p:nvPr/>
        </p:nvSpPr>
        <p:spPr>
          <a:xfrm>
            <a:off x="4909670" y="5532380"/>
            <a:ext cx="1493386" cy="430887"/>
          </a:xfrm>
          <a:prstGeom prst="rect">
            <a:avLst/>
          </a:prstGeom>
          <a:noFill/>
        </p:spPr>
        <p:txBody>
          <a:bodyPr wrap="square" rtlCol="0">
            <a:spAutoFit/>
          </a:bodyPr>
          <a:lstStyle/>
          <a:p>
            <a:r>
              <a:rPr lang="en-US" sz="1100" dirty="0">
                <a:solidFill>
                  <a:schemeClr val="bg1"/>
                </a:solidFill>
              </a:rPr>
              <a:t>Deep Autoencoders</a:t>
            </a:r>
          </a:p>
          <a:p>
            <a:endParaRPr lang="en-US" sz="1100" dirty="0">
              <a:solidFill>
                <a:schemeClr val="bg1"/>
              </a:solidFill>
            </a:endParaRPr>
          </a:p>
        </p:txBody>
      </p:sp>
      <p:sp>
        <p:nvSpPr>
          <p:cNvPr id="38" name="ZoneTexte 37">
            <a:extLst>
              <a:ext uri="{FF2B5EF4-FFF2-40B4-BE49-F238E27FC236}">
                <a16:creationId xmlns:a16="http://schemas.microsoft.com/office/drawing/2014/main" id="{AF7E5605-6D16-4D35-ABCF-47C200EF1BFE}"/>
              </a:ext>
            </a:extLst>
          </p:cNvPr>
          <p:cNvSpPr txBox="1"/>
          <p:nvPr/>
        </p:nvSpPr>
        <p:spPr>
          <a:xfrm>
            <a:off x="3762952" y="6113698"/>
            <a:ext cx="1908340" cy="430887"/>
          </a:xfrm>
          <a:prstGeom prst="rect">
            <a:avLst/>
          </a:prstGeom>
          <a:noFill/>
        </p:spPr>
        <p:txBody>
          <a:bodyPr wrap="square" rtlCol="0">
            <a:spAutoFit/>
          </a:bodyPr>
          <a:lstStyle/>
          <a:p>
            <a:r>
              <a:rPr lang="en-US" sz="1100" dirty="0">
                <a:solidFill>
                  <a:schemeClr val="bg1"/>
                </a:solidFill>
              </a:rPr>
              <a:t>Deep belief networks (DBN)</a:t>
            </a:r>
          </a:p>
          <a:p>
            <a:endParaRPr lang="en-US" sz="1100" dirty="0">
              <a:solidFill>
                <a:schemeClr val="bg1"/>
              </a:solidFill>
            </a:endParaRPr>
          </a:p>
        </p:txBody>
      </p:sp>
      <p:sp>
        <p:nvSpPr>
          <p:cNvPr id="39" name="ZoneTexte 38">
            <a:extLst>
              <a:ext uri="{FF2B5EF4-FFF2-40B4-BE49-F238E27FC236}">
                <a16:creationId xmlns:a16="http://schemas.microsoft.com/office/drawing/2014/main" id="{F4DECC57-7452-464B-9E04-5D2F72CB71DC}"/>
              </a:ext>
            </a:extLst>
          </p:cNvPr>
          <p:cNvSpPr txBox="1"/>
          <p:nvPr/>
        </p:nvSpPr>
        <p:spPr>
          <a:xfrm>
            <a:off x="2853743" y="4704262"/>
            <a:ext cx="1493386" cy="600164"/>
          </a:xfrm>
          <a:prstGeom prst="rect">
            <a:avLst/>
          </a:prstGeom>
          <a:noFill/>
        </p:spPr>
        <p:txBody>
          <a:bodyPr wrap="square" rtlCol="0">
            <a:spAutoFit/>
          </a:bodyPr>
          <a:lstStyle/>
          <a:p>
            <a:r>
              <a:rPr lang="en-US" sz="1100" dirty="0">
                <a:solidFill>
                  <a:schemeClr val="bg1"/>
                </a:solidFill>
              </a:rPr>
              <a:t>Recurrent Neural Networks (RNN)</a:t>
            </a:r>
          </a:p>
          <a:p>
            <a:endParaRPr lang="en-US" sz="1100" dirty="0">
              <a:solidFill>
                <a:schemeClr val="bg1"/>
              </a:solidFill>
            </a:endParaRPr>
          </a:p>
        </p:txBody>
      </p:sp>
    </p:spTree>
    <p:extLst>
      <p:ext uri="{BB962C8B-B14F-4D97-AF65-F5344CB8AC3E}">
        <p14:creationId xmlns:p14="http://schemas.microsoft.com/office/powerpoint/2010/main" val="1356846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Examples</a:t>
            </a:r>
          </a:p>
        </p:txBody>
      </p:sp>
      <p:graphicFrame>
        <p:nvGraphicFramePr>
          <p:cNvPr id="5" name="Diagramme 4"/>
          <p:cNvGraphicFramePr/>
          <p:nvPr>
            <p:extLst>
              <p:ext uri="{D42A27DB-BD31-4B8C-83A1-F6EECF244321}">
                <p14:modId xmlns:p14="http://schemas.microsoft.com/office/powerpoint/2010/main" val="1242750389"/>
              </p:ext>
            </p:extLst>
          </p:nvPr>
        </p:nvGraphicFramePr>
        <p:xfrm>
          <a:off x="1523999" y="704258"/>
          <a:ext cx="7199717" cy="4214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ZoneTexte 5"/>
          <p:cNvSpPr txBox="1"/>
          <p:nvPr/>
        </p:nvSpPr>
        <p:spPr>
          <a:xfrm>
            <a:off x="448681" y="851925"/>
            <a:ext cx="2629610" cy="923330"/>
          </a:xfrm>
          <a:prstGeom prst="rect">
            <a:avLst/>
          </a:prstGeom>
          <a:noFill/>
          <a:ln>
            <a:solidFill>
              <a:schemeClr val="tx1"/>
            </a:solidFill>
          </a:ln>
        </p:spPr>
        <p:txBody>
          <a:bodyPr wrap="square" rtlCol="0">
            <a:spAutoFit/>
          </a:bodyPr>
          <a:lstStyle/>
          <a:p>
            <a:r>
              <a:rPr lang="en-US" dirty="0"/>
              <a:t>A non-biological system that is intelligent through rules</a:t>
            </a:r>
          </a:p>
        </p:txBody>
      </p:sp>
      <p:cxnSp>
        <p:nvCxnSpPr>
          <p:cNvPr id="8" name="Connecteur droit avec flèche 7"/>
          <p:cNvCxnSpPr/>
          <p:nvPr/>
        </p:nvCxnSpPr>
        <p:spPr>
          <a:xfrm>
            <a:off x="3095329" y="1300606"/>
            <a:ext cx="704259" cy="20446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6394173" y="4446104"/>
            <a:ext cx="2629610" cy="1754326"/>
          </a:xfrm>
          <a:prstGeom prst="rect">
            <a:avLst/>
          </a:prstGeom>
          <a:noFill/>
          <a:ln>
            <a:solidFill>
              <a:schemeClr val="tx1"/>
            </a:solidFill>
          </a:ln>
        </p:spPr>
        <p:txBody>
          <a:bodyPr wrap="square" rtlCol="0">
            <a:spAutoFit/>
          </a:bodyPr>
          <a:lstStyle/>
          <a:p>
            <a:r>
              <a:rPr lang="en-US" dirty="0"/>
              <a:t>Algorithms that parameterize multilayer neural networks that then learn to recognize classes with multiple layers of abstraction</a:t>
            </a:r>
          </a:p>
        </p:txBody>
      </p:sp>
      <p:cxnSp>
        <p:nvCxnSpPr>
          <p:cNvPr id="11" name="Connecteur droit avec flèche 10"/>
          <p:cNvCxnSpPr>
            <a:stCxn id="9" idx="1"/>
          </p:cNvCxnSpPr>
          <p:nvPr/>
        </p:nvCxnSpPr>
        <p:spPr>
          <a:xfrm flipH="1" flipV="1">
            <a:off x="5582952" y="4583359"/>
            <a:ext cx="811221" cy="73990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265991" y="3190933"/>
            <a:ext cx="2629610" cy="1200329"/>
          </a:xfrm>
          <a:prstGeom prst="rect">
            <a:avLst/>
          </a:prstGeom>
          <a:noFill/>
          <a:ln>
            <a:solidFill>
              <a:schemeClr val="tx1"/>
            </a:solidFill>
          </a:ln>
        </p:spPr>
        <p:txBody>
          <a:bodyPr wrap="square" rtlCol="0">
            <a:spAutoFit/>
          </a:bodyPr>
          <a:lstStyle/>
          <a:p>
            <a:r>
              <a:rPr lang="en-US" dirty="0"/>
              <a:t>Algorithms that learn models/representations/</a:t>
            </a:r>
          </a:p>
          <a:p>
            <a:r>
              <a:rPr lang="en-US" dirty="0"/>
              <a:t>Rules automatically from data/examples</a:t>
            </a:r>
          </a:p>
        </p:txBody>
      </p:sp>
      <p:cxnSp>
        <p:nvCxnSpPr>
          <p:cNvPr id="14" name="Connecteur droit avec flèche 13"/>
          <p:cNvCxnSpPr>
            <a:stCxn id="12" idx="3"/>
          </p:cNvCxnSpPr>
          <p:nvPr/>
        </p:nvCxnSpPr>
        <p:spPr>
          <a:xfrm flipV="1">
            <a:off x="2895601" y="3311150"/>
            <a:ext cx="1028936" cy="479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9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9532" y="1085130"/>
            <a:ext cx="8424936" cy="4687739"/>
          </a:xfrm>
        </p:spPr>
        <p:txBody>
          <a:bodyPr/>
          <a:lstStyle/>
          <a:p>
            <a:r>
              <a:rPr lang="en-US" dirty="0"/>
              <a:t>Diagnostic support systems</a:t>
            </a:r>
          </a:p>
          <a:p>
            <a:r>
              <a:rPr lang="en-US" dirty="0"/>
              <a:t>High stake decision-making systems</a:t>
            </a:r>
          </a:p>
          <a:p>
            <a:r>
              <a:rPr lang="en-US" dirty="0"/>
              <a:t>Games</a:t>
            </a:r>
          </a:p>
          <a:p>
            <a:r>
              <a:rPr lang="en-US" dirty="0"/>
              <a:t>Pattern recognition: email spam detection, fingerprint/face detection and matching</a:t>
            </a:r>
          </a:p>
          <a:p>
            <a:r>
              <a:rPr lang="en-US" dirty="0"/>
              <a:t>System control: self-driving cars (Uber, Tesla), automatic control, sort (post office) Automatic translation (initiated during the war) (google translate, </a:t>
            </a:r>
            <a:r>
              <a:rPr lang="en-US" dirty="0" err="1"/>
              <a:t>deepl</a:t>
            </a:r>
            <a:r>
              <a:rPr lang="en-US" dirty="0"/>
              <a:t>)</a:t>
            </a:r>
          </a:p>
          <a:p>
            <a:r>
              <a:rPr lang="en-US" dirty="0"/>
              <a:t>Voice synthesizer, smart assistants (Apple Siri, Amazon Alexa…)</a:t>
            </a:r>
          </a:p>
          <a:p>
            <a:r>
              <a:rPr lang="en-US" dirty="0"/>
              <a:t>Finance/industry: cost of living forecasting, stock predictions</a:t>
            </a:r>
          </a:p>
          <a:p>
            <a:r>
              <a:rPr lang="en-US" dirty="0"/>
              <a:t>Sports prediction, product recommendation (Netflix, Amazon…)</a:t>
            </a:r>
          </a:p>
          <a:p>
            <a:r>
              <a:rPr lang="en-US" dirty="0"/>
              <a:t>Drug design, medical diagnoses (EEC and ECG analysis)</a:t>
            </a:r>
          </a:p>
          <a:p>
            <a:pPr marL="0" indent="0">
              <a:buNone/>
            </a:pPr>
            <a:r>
              <a:rPr lang="en-US" dirty="0"/>
              <a:t>…</a:t>
            </a:r>
          </a:p>
          <a:p>
            <a:endParaRPr lang="en-US" dirty="0"/>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a:xfrm>
            <a:off x="1233669" y="99208"/>
            <a:ext cx="4608512" cy="423109"/>
          </a:xfrm>
        </p:spPr>
        <p:txBody>
          <a:bodyPr/>
          <a:lstStyle/>
          <a:p>
            <a:r>
              <a:rPr lang="en-US" dirty="0"/>
              <a:t>Some applications of Machine learning</a:t>
            </a: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9928" y="0"/>
            <a:ext cx="2790237" cy="1861088"/>
          </a:xfrm>
          <a:prstGeom prst="rect">
            <a:avLst/>
          </a:prstGeom>
        </p:spPr>
      </p:pic>
    </p:spTree>
    <p:extLst>
      <p:ext uri="{BB962C8B-B14F-4D97-AF65-F5344CB8AC3E}">
        <p14:creationId xmlns:p14="http://schemas.microsoft.com/office/powerpoint/2010/main" val="1136881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The broad categories of ML</a:t>
            </a:r>
          </a:p>
        </p:txBody>
      </p:sp>
      <p:graphicFrame>
        <p:nvGraphicFramePr>
          <p:cNvPr id="10" name="Diagramme 9"/>
          <p:cNvGraphicFramePr/>
          <p:nvPr>
            <p:extLst>
              <p:ext uri="{D42A27DB-BD31-4B8C-83A1-F6EECF244321}">
                <p14:modId xmlns:p14="http://schemas.microsoft.com/office/powerpoint/2010/main" val="897532155"/>
              </p:ext>
            </p:extLst>
          </p:nvPr>
        </p:nvGraphicFramePr>
        <p:xfrm>
          <a:off x="84083" y="1232452"/>
          <a:ext cx="8798660" cy="3883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4755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p:cNvSpPr>
                <a:spLocks noGrp="1"/>
              </p:cNvSpPr>
              <p:nvPr>
                <p:ph idx="1"/>
              </p:nvPr>
            </p:nvSpPr>
            <p:spPr>
              <a:xfrm>
                <a:off x="377633" y="3248676"/>
                <a:ext cx="8424936" cy="2772612"/>
              </a:xfrm>
            </p:spPr>
            <p:txBody>
              <a:bodyPr/>
              <a:lstStyle/>
              <a:p>
                <a:pPr marL="0" indent="0">
                  <a:buNone/>
                </a:pPr>
                <a:r>
                  <a:rPr lang="en-US" b="1" dirty="0">
                    <a:solidFill>
                      <a:srgbClr val="C00000"/>
                    </a:solidFill>
                  </a:rPr>
                  <a:t>Input:</a:t>
                </a:r>
                <a:r>
                  <a:rPr lang="en-US" dirty="0"/>
                  <a:t> a set of data for which we know the class (classification) said to be </a:t>
                </a:r>
                <a:r>
                  <a:rPr lang="en-US" b="1" dirty="0"/>
                  <a:t>annotated/labeled</a:t>
                </a:r>
                <a:r>
                  <a:rPr lang="en-US" dirty="0"/>
                  <a:t> with their outputs or the result of the function (regression): these values are called targets or labeled data.</a:t>
                </a:r>
              </a:p>
              <a:p>
                <a:pPr marL="0" indent="0">
                  <a:buNone/>
                </a:pPr>
                <a:endParaRPr lang="en-US" dirty="0"/>
              </a:p>
              <a:p>
                <a:pPr marL="0" indent="0">
                  <a:buNone/>
                </a:pPr>
                <a:r>
                  <a:rPr lang="en-US" b="1" dirty="0">
                    <a:solidFill>
                      <a:srgbClr val="C00000"/>
                    </a:solidFill>
                  </a:rPr>
                  <a:t>Goal: </a:t>
                </a:r>
                <a:r>
                  <a:rPr lang="en-US" dirty="0"/>
                  <a:t>an algorithm/model that can predict from new data x*→y* once it has been "trained” by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1, </m:t>
                    </m:r>
                    <m:r>
                      <a:rPr lang="en-US" i="1" dirty="0">
                        <a:latin typeface="Cambria Math" panose="02040503050406030204" pitchFamily="18" charset="0"/>
                      </a:rPr>
                      <m:t>𝑦</m:t>
                    </m:r>
                    <m:r>
                      <a:rPr lang="en-US" i="1" dirty="0">
                        <a:latin typeface="Cambria Math" panose="02040503050406030204" pitchFamily="18" charset="0"/>
                      </a:rPr>
                      <m:t>1),(</m:t>
                    </m:r>
                    <m:r>
                      <a:rPr lang="en-US" i="1" dirty="0">
                        <a:latin typeface="Cambria Math" panose="02040503050406030204" pitchFamily="18" charset="0"/>
                      </a:rPr>
                      <m:t>𝑥</m:t>
                    </m:r>
                    <m:r>
                      <a:rPr lang="en-US" i="1" dirty="0">
                        <a:latin typeface="Cambria Math" panose="02040503050406030204" pitchFamily="18" charset="0"/>
                      </a:rPr>
                      <m:t>2, </m:t>
                    </m:r>
                    <m:r>
                      <a:rPr lang="en-US" i="1" dirty="0">
                        <a:latin typeface="Cambria Math" panose="02040503050406030204" pitchFamily="18" charset="0"/>
                      </a:rPr>
                      <m:t>𝑦</m:t>
                    </m:r>
                    <m:r>
                      <a:rPr lang="en-US" i="1" dirty="0">
                        <a:latin typeface="Cambria Math" panose="02040503050406030204" pitchFamily="18" charset="0"/>
                      </a:rPr>
                      <m:t>2),(</m:t>
                    </m:r>
                    <m:r>
                      <a:rPr lang="en-US" i="1" dirty="0">
                        <a:latin typeface="Cambria Math" panose="02040503050406030204" pitchFamily="18" charset="0"/>
                      </a:rPr>
                      <m:t>𝑥</m:t>
                    </m:r>
                    <m:r>
                      <a:rPr lang="en-US" i="1" dirty="0">
                        <a:latin typeface="Cambria Math" panose="02040503050406030204" pitchFamily="18" charset="0"/>
                      </a:rPr>
                      <m:t>3, </m:t>
                    </m:r>
                    <m:r>
                      <a:rPr lang="en-US" i="1" dirty="0">
                        <a:latin typeface="Cambria Math" panose="02040503050406030204" pitchFamily="18" charset="0"/>
                      </a:rPr>
                      <m:t>𝑦</m:t>
                    </m:r>
                    <m:r>
                      <a:rPr lang="en-US" i="1" dirty="0">
                        <a:latin typeface="Cambria Math" panose="02040503050406030204" pitchFamily="18" charset="0"/>
                      </a:rPr>
                      <m:t>3),</m:t>
                    </m:r>
                  </m:oMath>
                </a14:m>
                <a:r>
                  <a:rPr lang="en-US" dirty="0"/>
                  <a:t>... </a:t>
                </a:r>
              </a:p>
            </p:txBody>
          </p:sp>
        </mc:Choice>
        <mc:Fallback xmlns="">
          <p:sp>
            <p:nvSpPr>
              <p:cNvPr id="2" name="Espace réservé du contenu 1"/>
              <p:cNvSpPr>
                <a:spLocks noGrp="1" noRot="1" noChangeAspect="1" noMove="1" noResize="1" noEditPoints="1" noAdjustHandles="1" noChangeArrowheads="1" noChangeShapeType="1" noTextEdit="1"/>
              </p:cNvSpPr>
              <p:nvPr>
                <p:ph idx="1"/>
              </p:nvPr>
            </p:nvSpPr>
            <p:spPr>
              <a:xfrm>
                <a:off x="377633" y="3248676"/>
                <a:ext cx="8424936" cy="2772612"/>
              </a:xfrm>
              <a:blipFill rotWithShape="0">
                <a:blip r:embed="rId2"/>
                <a:stretch>
                  <a:fillRect l="-434" r="-362"/>
                </a:stretch>
              </a:blipFill>
            </p:spPr>
            <p:txBody>
              <a:bodyPr/>
              <a:lstStyle/>
              <a:p>
                <a:r>
                  <a:rPr lang="en-US">
                    <a:noFill/>
                  </a:rPr>
                  <a:t> </a:t>
                </a:r>
              </a:p>
            </p:txBody>
          </p:sp>
        </mc:Fallback>
      </mc:AlternateContent>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Supervised Learning</a:t>
            </a:r>
          </a:p>
        </p:txBody>
      </p:sp>
      <p:grpSp>
        <p:nvGrpSpPr>
          <p:cNvPr id="10" name="Groupe 9"/>
          <p:cNvGrpSpPr/>
          <p:nvPr/>
        </p:nvGrpSpPr>
        <p:grpSpPr>
          <a:xfrm>
            <a:off x="790477" y="681458"/>
            <a:ext cx="1370494" cy="1824232"/>
            <a:chOff x="42" y="2057526"/>
            <a:chExt cx="1370494" cy="1824232"/>
          </a:xfrm>
        </p:grpSpPr>
        <p:sp>
          <p:nvSpPr>
            <p:cNvPr id="11" name="Rectangle à coins arrondis 10"/>
            <p:cNvSpPr/>
            <p:nvPr/>
          </p:nvSpPr>
          <p:spPr>
            <a:xfrm>
              <a:off x="42" y="2057526"/>
              <a:ext cx="1370494" cy="1824232"/>
            </a:xfrm>
            <a:prstGeom prst="roundRect">
              <a:avLst>
                <a:gd name="adj" fmla="val 10000"/>
              </a:avLst>
            </a:prstGeom>
            <a:solidFill>
              <a:srgbClr val="00B0F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12" name="Rectangle 11"/>
            <p:cNvSpPr/>
            <p:nvPr/>
          </p:nvSpPr>
          <p:spPr>
            <a:xfrm>
              <a:off x="40182" y="2097666"/>
              <a:ext cx="1290214" cy="17439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Supervised Learning</a:t>
              </a:r>
            </a:p>
          </p:txBody>
        </p:sp>
      </p:grpSp>
      <p:sp>
        <p:nvSpPr>
          <p:cNvPr id="13" name="Rectangle à coins arrondis 12"/>
          <p:cNvSpPr/>
          <p:nvPr/>
        </p:nvSpPr>
        <p:spPr>
          <a:xfrm>
            <a:off x="2093380" y="721598"/>
            <a:ext cx="3123727" cy="178409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buFont typeface="Arial" panose="020B0604020202020204" pitchFamily="34" charset="0"/>
              <a:buChar char="•"/>
            </a:pPr>
            <a:r>
              <a:rPr lang="en-US" dirty="0"/>
              <a:t>Labeled data</a:t>
            </a:r>
          </a:p>
          <a:p>
            <a:pPr marL="285750" indent="-285750">
              <a:buFont typeface="Arial" panose="020B0604020202020204" pitchFamily="34" charset="0"/>
              <a:buChar char="•"/>
            </a:pPr>
            <a:r>
              <a:rPr lang="en-US" dirty="0"/>
              <a:t>Direct feedback</a:t>
            </a:r>
          </a:p>
          <a:p>
            <a:pPr marL="285750" indent="-285750">
              <a:buFont typeface="Arial" panose="020B0604020202020204" pitchFamily="34" charset="0"/>
              <a:buChar char="•"/>
            </a:pPr>
            <a:r>
              <a:rPr lang="en-US" dirty="0"/>
              <a:t>Predict outcome/future</a:t>
            </a:r>
          </a:p>
        </p:txBody>
      </p:sp>
      <p:sp>
        <p:nvSpPr>
          <p:cNvPr id="14" name="Rectangle 13"/>
          <p:cNvSpPr/>
          <p:nvPr/>
        </p:nvSpPr>
        <p:spPr>
          <a:xfrm>
            <a:off x="956996" y="2603352"/>
            <a:ext cx="6516569" cy="246221"/>
          </a:xfrm>
          <a:prstGeom prst="rect">
            <a:avLst/>
          </a:prstGeom>
        </p:spPr>
        <p:txBody>
          <a:bodyPr wrap="square">
            <a:spAutoFit/>
          </a:bodyPr>
          <a:lstStyle/>
          <a:p>
            <a:r>
              <a:rPr lang="en-US" sz="1000" b="1" i="1" dirty="0">
                <a:solidFill>
                  <a:srgbClr val="000000"/>
                </a:solidFill>
                <a:latin typeface="AAAAAS+HelveticaNeue-BoldItalic"/>
              </a:rPr>
              <a:t>Source: </a:t>
            </a:r>
            <a:r>
              <a:rPr lang="en-US" sz="1000" dirty="0" err="1">
                <a:solidFill>
                  <a:srgbClr val="000000"/>
                </a:solidFill>
                <a:latin typeface="AAAAAB+HelveticaNeue"/>
              </a:rPr>
              <a:t>Raschka</a:t>
            </a:r>
            <a:r>
              <a:rPr lang="en-US" sz="1000" dirty="0">
                <a:solidFill>
                  <a:srgbClr val="000000"/>
                </a:solidFill>
                <a:latin typeface="AAAAAB+HelveticaNeue"/>
              </a:rPr>
              <a:t> and </a:t>
            </a:r>
            <a:r>
              <a:rPr lang="en-US" sz="1000" dirty="0" err="1">
                <a:solidFill>
                  <a:srgbClr val="000000"/>
                </a:solidFill>
                <a:latin typeface="AAAAAB+HelveticaNeue"/>
              </a:rPr>
              <a:t>Mirjalily</a:t>
            </a:r>
            <a:r>
              <a:rPr lang="en-US" sz="1000" dirty="0">
                <a:solidFill>
                  <a:srgbClr val="000000"/>
                </a:solidFill>
                <a:latin typeface="AAAAAB+HelveticaNeue"/>
              </a:rPr>
              <a:t> (2019). </a:t>
            </a:r>
            <a:r>
              <a:rPr lang="en-US" sz="1000" i="1" dirty="0">
                <a:solidFill>
                  <a:srgbClr val="000000"/>
                </a:solidFill>
                <a:latin typeface="AAAAAT+HelveticaNeue-Italic"/>
              </a:rPr>
              <a:t>Python Machine Learning, 3rd Edition </a:t>
            </a:r>
            <a:endParaRPr lang="en-US" sz="1000" dirty="0"/>
          </a:p>
        </p:txBody>
      </p:sp>
    </p:spTree>
    <p:extLst>
      <p:ext uri="{BB962C8B-B14F-4D97-AF65-F5344CB8AC3E}">
        <p14:creationId xmlns:p14="http://schemas.microsoft.com/office/powerpoint/2010/main" val="3833495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Supervised Learning (1): regression</a:t>
            </a:r>
          </a:p>
        </p:txBody>
      </p:sp>
      <p:pic>
        <p:nvPicPr>
          <p:cNvPr id="6" name="Image 5"/>
          <p:cNvPicPr>
            <a:picLocks noChangeAspect="1"/>
          </p:cNvPicPr>
          <p:nvPr/>
        </p:nvPicPr>
        <p:blipFill>
          <a:blip r:embed="rId2"/>
          <a:stretch>
            <a:fillRect/>
          </a:stretch>
        </p:blipFill>
        <p:spPr>
          <a:xfrm>
            <a:off x="1995738" y="436402"/>
            <a:ext cx="5268347" cy="3919794"/>
          </a:xfrm>
          <a:prstGeom prst="rect">
            <a:avLst/>
          </a:prstGeom>
        </p:spPr>
      </p:pic>
      <p:sp>
        <p:nvSpPr>
          <p:cNvPr id="7" name="Rectangle 6"/>
          <p:cNvSpPr/>
          <p:nvPr/>
        </p:nvSpPr>
        <p:spPr>
          <a:xfrm>
            <a:off x="360748" y="6198972"/>
            <a:ext cx="8377267" cy="261610"/>
          </a:xfrm>
          <a:prstGeom prst="rect">
            <a:avLst/>
          </a:prstGeom>
        </p:spPr>
        <p:txBody>
          <a:bodyPr wrap="square">
            <a:spAutoFit/>
          </a:bodyPr>
          <a:lstStyle/>
          <a:p>
            <a:r>
              <a:rPr lang="en-US" sz="1100" dirty="0"/>
              <a:t>Source: https://developers.google.com/machine-learning/crash-course/descending-into-ml/linear-regression</a:t>
            </a:r>
          </a:p>
        </p:txBody>
      </p:sp>
      <p:sp>
        <p:nvSpPr>
          <p:cNvPr id="8" name="ZoneTexte 7"/>
          <p:cNvSpPr txBox="1"/>
          <p:nvPr/>
        </p:nvSpPr>
        <p:spPr>
          <a:xfrm>
            <a:off x="79512" y="1993506"/>
            <a:ext cx="1999185" cy="646331"/>
          </a:xfrm>
          <a:prstGeom prst="rect">
            <a:avLst/>
          </a:prstGeom>
          <a:noFill/>
        </p:spPr>
        <p:txBody>
          <a:bodyPr wrap="square" rtlCol="0">
            <a:spAutoFit/>
          </a:bodyPr>
          <a:lstStyle/>
          <a:p>
            <a:r>
              <a:rPr lang="en-US" dirty="0"/>
              <a:t>Target (dependent variable, output)</a:t>
            </a:r>
          </a:p>
        </p:txBody>
      </p:sp>
      <p:sp>
        <p:nvSpPr>
          <p:cNvPr id="9" name="ZoneTexte 8"/>
          <p:cNvSpPr txBox="1"/>
          <p:nvPr/>
        </p:nvSpPr>
        <p:spPr>
          <a:xfrm>
            <a:off x="3463550" y="4328048"/>
            <a:ext cx="3357533" cy="369332"/>
          </a:xfrm>
          <a:prstGeom prst="rect">
            <a:avLst/>
          </a:prstGeom>
          <a:noFill/>
        </p:spPr>
        <p:txBody>
          <a:bodyPr wrap="square" rtlCol="0">
            <a:spAutoFit/>
          </a:bodyPr>
          <a:lstStyle/>
          <a:p>
            <a:r>
              <a:rPr lang="en-US" dirty="0"/>
              <a:t>Feature (input, observation)</a:t>
            </a:r>
          </a:p>
        </p:txBody>
      </p:sp>
      <p:sp>
        <p:nvSpPr>
          <p:cNvPr id="10" name="Rectangle 9"/>
          <p:cNvSpPr/>
          <p:nvPr/>
        </p:nvSpPr>
        <p:spPr>
          <a:xfrm>
            <a:off x="360748" y="5125010"/>
            <a:ext cx="8025139" cy="646331"/>
          </a:xfrm>
          <a:prstGeom prst="rect">
            <a:avLst/>
          </a:prstGeom>
        </p:spPr>
        <p:txBody>
          <a:bodyPr wrap="square">
            <a:spAutoFit/>
          </a:bodyPr>
          <a:lstStyle/>
          <a:p>
            <a:r>
              <a:rPr lang="en-US" dirty="0"/>
              <a:t>To </a:t>
            </a:r>
            <a:r>
              <a:rPr lang="en-US" b="1" dirty="0"/>
              <a:t>infer</a:t>
            </a:r>
            <a:r>
              <a:rPr lang="en-US" dirty="0"/>
              <a:t> (predict) the temperature for a new chirps-per-minute value, just substitute the value into the blue model.</a:t>
            </a:r>
          </a:p>
        </p:txBody>
      </p:sp>
    </p:spTree>
    <p:extLst>
      <p:ext uri="{BB962C8B-B14F-4D97-AF65-F5344CB8AC3E}">
        <p14:creationId xmlns:p14="http://schemas.microsoft.com/office/powerpoint/2010/main" val="997210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Supervised Learning (2): classification</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41" y="545035"/>
            <a:ext cx="6149541" cy="3950176"/>
          </a:xfrm>
          <a:prstGeom prst="rect">
            <a:avLst/>
          </a:prstGeom>
        </p:spPr>
      </p:pic>
      <p:sp>
        <p:nvSpPr>
          <p:cNvPr id="6" name="ZoneTexte 5"/>
          <p:cNvSpPr txBox="1"/>
          <p:nvPr/>
        </p:nvSpPr>
        <p:spPr>
          <a:xfrm>
            <a:off x="6985789" y="1118862"/>
            <a:ext cx="1743607" cy="646331"/>
          </a:xfrm>
          <a:prstGeom prst="rect">
            <a:avLst/>
          </a:prstGeom>
          <a:noFill/>
        </p:spPr>
        <p:txBody>
          <a:bodyPr wrap="square" rtlCol="0">
            <a:spAutoFit/>
          </a:bodyPr>
          <a:lstStyle/>
          <a:p>
            <a:r>
              <a:rPr lang="en-US" dirty="0"/>
              <a:t>Linear decision boundary</a:t>
            </a:r>
          </a:p>
        </p:txBody>
      </p:sp>
      <p:cxnSp>
        <p:nvCxnSpPr>
          <p:cNvPr id="8" name="Connecteur droit avec flèche 7"/>
          <p:cNvCxnSpPr/>
          <p:nvPr/>
        </p:nvCxnSpPr>
        <p:spPr>
          <a:xfrm flipH="1">
            <a:off x="6548467" y="1459632"/>
            <a:ext cx="403245" cy="1249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785797" y="4440099"/>
            <a:ext cx="6358203" cy="261610"/>
          </a:xfrm>
          <a:prstGeom prst="rect">
            <a:avLst/>
          </a:prstGeom>
        </p:spPr>
        <p:txBody>
          <a:bodyPr wrap="square">
            <a:spAutoFit/>
          </a:bodyPr>
          <a:lstStyle/>
          <a:p>
            <a:r>
              <a:rPr lang="en-US" sz="1100" dirty="0" err="1"/>
              <a:t>Kawala</a:t>
            </a:r>
            <a:r>
              <a:rPr lang="en-US" sz="1100" dirty="0"/>
              <a:t>, François. (2015). Activity prediction in social-networks. </a:t>
            </a:r>
          </a:p>
        </p:txBody>
      </p:sp>
    </p:spTree>
    <p:extLst>
      <p:ext uri="{BB962C8B-B14F-4D97-AF65-F5344CB8AC3E}">
        <p14:creationId xmlns:p14="http://schemas.microsoft.com/office/powerpoint/2010/main" val="4211053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Supervised Learning (3): classification</a:t>
            </a:r>
          </a:p>
        </p:txBody>
      </p:sp>
      <p:pic>
        <p:nvPicPr>
          <p:cNvPr id="5" name="Espace réservé du contenu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629" y="844636"/>
            <a:ext cx="5379429" cy="4158885"/>
          </a:xfrm>
          <a:prstGeom prst="rect">
            <a:avLst/>
          </a:prstGeom>
        </p:spPr>
      </p:pic>
      <p:sp>
        <p:nvSpPr>
          <p:cNvPr id="6" name="Rectangle 5"/>
          <p:cNvSpPr/>
          <p:nvPr/>
        </p:nvSpPr>
        <p:spPr>
          <a:xfrm>
            <a:off x="1053548" y="5209956"/>
            <a:ext cx="4572000" cy="646331"/>
          </a:xfrm>
          <a:prstGeom prst="rect">
            <a:avLst/>
          </a:prstGeom>
        </p:spPr>
        <p:txBody>
          <a:bodyPr>
            <a:spAutoFit/>
          </a:bodyPr>
          <a:lstStyle/>
          <a:p>
            <a:r>
              <a:rPr lang="fr-FR" dirty="0">
                <a:solidFill>
                  <a:srgbClr val="002060"/>
                </a:solidFill>
              </a:rPr>
              <a:t>Input data: </a:t>
            </a:r>
            <a:r>
              <a:rPr lang="fr-FR" dirty="0" err="1">
                <a:solidFill>
                  <a:srgbClr val="002060"/>
                </a:solidFill>
              </a:rPr>
              <a:t>labeled</a:t>
            </a:r>
            <a:r>
              <a:rPr lang="fr-FR" dirty="0">
                <a:solidFill>
                  <a:srgbClr val="002060"/>
                </a:solidFill>
              </a:rPr>
              <a:t> images</a:t>
            </a:r>
          </a:p>
          <a:p>
            <a:r>
              <a:rPr lang="fr-FR" dirty="0">
                <a:solidFill>
                  <a:srgbClr val="002060"/>
                </a:solidFill>
              </a:rPr>
              <a:t>Target:  photo </a:t>
            </a:r>
            <a:r>
              <a:rPr lang="fr-FR" dirty="0" err="1">
                <a:solidFill>
                  <a:srgbClr val="002060"/>
                </a:solidFill>
              </a:rPr>
              <a:t>category</a:t>
            </a:r>
            <a:endParaRPr lang="en-US" dirty="0"/>
          </a:p>
        </p:txBody>
      </p:sp>
    </p:spTree>
    <p:extLst>
      <p:ext uri="{BB962C8B-B14F-4D97-AF65-F5344CB8AC3E}">
        <p14:creationId xmlns:p14="http://schemas.microsoft.com/office/powerpoint/2010/main" val="2777324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buNone/>
            </a:pPr>
            <a:r>
              <a:rPr lang="en-US" b="1" dirty="0"/>
              <a:t>Volume:</a:t>
            </a:r>
            <a:r>
              <a:rPr lang="en-US" dirty="0"/>
              <a:t> 6 CM – 3 TP</a:t>
            </a:r>
          </a:p>
          <a:p>
            <a:pPr>
              <a:buFont typeface="+mj-lt"/>
              <a:buAutoNum type="arabicPeriod"/>
            </a:pPr>
            <a:r>
              <a:rPr lang="en-US" dirty="0"/>
              <a:t>Introduction on AI and supervised learning (E. Chanthery)</a:t>
            </a:r>
          </a:p>
          <a:p>
            <a:pPr marL="742950" lvl="1" indent="-285750">
              <a:buFont typeface="Arial" panose="020B0604020202020204" pitchFamily="34" charset="0"/>
              <a:buChar char="•"/>
            </a:pPr>
            <a:r>
              <a:rPr lang="en-US" dirty="0"/>
              <a:t>Learning process and assessment</a:t>
            </a:r>
          </a:p>
          <a:p>
            <a:pPr marL="742950" lvl="1" indent="-285750">
              <a:buFont typeface="Arial" panose="020B0604020202020204" pitchFamily="34" charset="0"/>
              <a:buChar char="•"/>
            </a:pPr>
            <a:r>
              <a:rPr lang="en-US" dirty="0"/>
              <a:t>A brief focus on a basic tool for learning: Gradient descent</a:t>
            </a:r>
          </a:p>
          <a:p>
            <a:pPr>
              <a:buFont typeface="+mj-lt"/>
              <a:buAutoNum type="arabicPeriod"/>
            </a:pPr>
            <a:r>
              <a:rPr lang="en-US" dirty="0"/>
              <a:t>Learning using Artificial Neural Networks (P. </a:t>
            </a:r>
            <a:r>
              <a:rPr lang="en-US" dirty="0" err="1"/>
              <a:t>Leleux</a:t>
            </a:r>
            <a:r>
              <a:rPr lang="en-US" dirty="0"/>
              <a:t>)</a:t>
            </a:r>
          </a:p>
          <a:p>
            <a:pPr>
              <a:buFont typeface="+mj-lt"/>
              <a:buAutoNum type="arabicPeriod"/>
            </a:pPr>
            <a:r>
              <a:rPr lang="en-US" dirty="0"/>
              <a:t>Learning using Interpretable Machine Learning Models (M. </a:t>
            </a:r>
            <a:r>
              <a:rPr lang="en-US" dirty="0" err="1"/>
              <a:t>Siala</a:t>
            </a:r>
            <a:r>
              <a:rPr lang="en-US" dirty="0"/>
              <a:t>)</a:t>
            </a:r>
          </a:p>
          <a:p>
            <a:pPr lvl="1"/>
            <a:endParaRPr lang="en-US" dirty="0"/>
          </a:p>
          <a:p>
            <a:pPr marL="0" indent="0">
              <a:buNone/>
            </a:pPr>
            <a:r>
              <a:rPr lang="en-US" b="1" dirty="0"/>
              <a:t>Practical sessions</a:t>
            </a:r>
          </a:p>
          <a:p>
            <a:r>
              <a:rPr lang="en-US" dirty="0"/>
              <a:t>Artificial Neural Networks</a:t>
            </a:r>
          </a:p>
          <a:p>
            <a:r>
              <a:rPr lang="en-US" dirty="0"/>
              <a:t>Decision Trees</a:t>
            </a:r>
          </a:p>
          <a:p>
            <a:pPr marL="0" indent="0">
              <a:buNone/>
            </a:pPr>
            <a:endParaRPr lang="en-US" dirty="0"/>
          </a:p>
          <a:p>
            <a:pPr marL="0" indent="0">
              <a:buNone/>
            </a:pPr>
            <a:r>
              <a:rPr lang="en-US" b="1" dirty="0"/>
              <a:t>Assessment:</a:t>
            </a:r>
            <a:r>
              <a:rPr lang="en-US" dirty="0"/>
              <a:t> 1 </a:t>
            </a:r>
            <a:r>
              <a:rPr lang="en-US" dirty="0" err="1"/>
              <a:t>quizz</a:t>
            </a:r>
            <a:r>
              <a:rPr lang="en-US" dirty="0"/>
              <a:t> on </a:t>
            </a:r>
            <a:r>
              <a:rPr lang="en-US" dirty="0" err="1"/>
              <a:t>moodle</a:t>
            </a:r>
            <a:r>
              <a:rPr lang="en-US" dirty="0"/>
              <a:t>, 1 report on labs</a:t>
            </a:r>
          </a:p>
          <a:p>
            <a:pPr lvl="1"/>
            <a:endParaRPr lang="en-US" dirty="0"/>
          </a:p>
          <a:p>
            <a:pPr lvl="1"/>
            <a:endParaRPr lang="en-US" dirty="0"/>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Topics planned</a:t>
            </a:r>
          </a:p>
        </p:txBody>
      </p:sp>
    </p:spTree>
    <p:extLst>
      <p:ext uri="{BB962C8B-B14F-4D97-AF65-F5344CB8AC3E}">
        <p14:creationId xmlns:p14="http://schemas.microsoft.com/office/powerpoint/2010/main" val="1552129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p:cNvSpPr>
                <a:spLocks noGrp="1"/>
              </p:cNvSpPr>
              <p:nvPr>
                <p:ph idx="1"/>
              </p:nvPr>
            </p:nvSpPr>
            <p:spPr>
              <a:xfrm>
                <a:off x="377633" y="2919265"/>
                <a:ext cx="8424936" cy="3102023"/>
              </a:xfrm>
            </p:spPr>
            <p:txBody>
              <a:bodyPr/>
              <a:lstStyle/>
              <a:p>
                <a:pPr marL="0" indent="0">
                  <a:buNone/>
                </a:pPr>
                <a:r>
                  <a:rPr lang="en-US" b="1" dirty="0">
                    <a:solidFill>
                      <a:srgbClr val="C00000"/>
                    </a:solidFill>
                  </a:rPr>
                  <a:t>Inputs: </a:t>
                </a:r>
                <a:r>
                  <a:rPr lang="en-US" dirty="0"/>
                  <a:t>unlabeled data, the targets are unknown</a:t>
                </a:r>
              </a:p>
              <a:p>
                <a:pPr marL="0" indent="0">
                  <a:buNone/>
                </a:pPr>
                <a:r>
                  <a:rPr lang="en-US" b="1" dirty="0">
                    <a:solidFill>
                      <a:srgbClr val="C00000"/>
                    </a:solidFill>
                  </a:rPr>
                  <a:t>Goal: </a:t>
                </a:r>
                <a:r>
                  <a:rPr lang="en-US" dirty="0"/>
                  <a:t>group the data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1,</m:t>
                    </m:r>
                    <m:r>
                      <a:rPr lang="en-US" i="1" dirty="0">
                        <a:latin typeface="Cambria Math" panose="02040503050406030204" pitchFamily="18" charset="0"/>
                      </a:rPr>
                      <m:t>𝑥</m:t>
                    </m:r>
                    <m:r>
                      <a:rPr lang="en-US" i="1" dirty="0">
                        <a:latin typeface="Cambria Math" panose="02040503050406030204" pitchFamily="18" charset="0"/>
                      </a:rPr>
                      <m:t>2,</m:t>
                    </m:r>
                    <m:r>
                      <a:rPr lang="en-US" i="1" dirty="0">
                        <a:latin typeface="Cambria Math" panose="02040503050406030204" pitchFamily="18" charset="0"/>
                      </a:rPr>
                      <m:t>𝑥</m:t>
                    </m:r>
                    <m:r>
                      <a:rPr lang="en-US" i="1" dirty="0">
                        <a:latin typeface="Cambria Math" panose="02040503050406030204" pitchFamily="18" charset="0"/>
                      </a:rPr>
                      <m:t>3,,… </m:t>
                    </m:r>
                  </m:oMath>
                </a14:m>
                <a:r>
                  <a:rPr lang="en-US" dirty="0"/>
                  <a:t>by similarity and discover the relationship with structural latent variables: </a:t>
                </a:r>
                <a14:m>
                  <m:oMath xmlns:m="http://schemas.openxmlformats.org/officeDocument/2006/math">
                    <m:r>
                      <a:rPr lang="en-US" i="1" dirty="0" smtClean="0">
                        <a:latin typeface="Cambria Math" panose="02040503050406030204" pitchFamily="18" charset="0"/>
                      </a:rPr>
                      <m:t>𝑥𝑖</m:t>
                    </m:r>
                    <m:r>
                      <a:rPr lang="en-US" i="1" dirty="0" smtClean="0">
                        <a:latin typeface="Cambria Math" panose="02040503050406030204" pitchFamily="18" charset="0"/>
                      </a:rPr>
                      <m:t>→</m:t>
                    </m:r>
                    <m:r>
                      <a:rPr lang="en-US" i="1" dirty="0" smtClean="0">
                        <a:latin typeface="Cambria Math" panose="02040503050406030204" pitchFamily="18" charset="0"/>
                      </a:rPr>
                      <m:t>𝑦𝑖</m:t>
                    </m:r>
                    <m:r>
                      <a:rPr lang="en-US" i="1" dirty="0">
                        <a:latin typeface="Cambria Math" panose="02040503050406030204" pitchFamily="18" charset="0"/>
                      </a:rPr>
                      <m:t> </m:t>
                    </m:r>
                  </m:oMath>
                </a14:m>
                <a:endParaRPr lang="en-US" dirty="0"/>
              </a:p>
            </p:txBody>
          </p:sp>
        </mc:Choice>
        <mc:Fallback xmlns="">
          <p:sp>
            <p:nvSpPr>
              <p:cNvPr id="2" name="Espace réservé du contenu 1"/>
              <p:cNvSpPr>
                <a:spLocks noGrp="1" noRot="1" noChangeAspect="1" noMove="1" noResize="1" noEditPoints="1" noAdjustHandles="1" noChangeArrowheads="1" noChangeShapeType="1" noTextEdit="1"/>
              </p:cNvSpPr>
              <p:nvPr>
                <p:ph idx="1"/>
              </p:nvPr>
            </p:nvSpPr>
            <p:spPr>
              <a:xfrm>
                <a:off x="377633" y="2919265"/>
                <a:ext cx="8424936" cy="3102023"/>
              </a:xfrm>
              <a:blipFill rotWithShape="0">
                <a:blip r:embed="rId2"/>
                <a:stretch>
                  <a:fillRect l="-434"/>
                </a:stretch>
              </a:blipFill>
            </p:spPr>
            <p:txBody>
              <a:bodyPr/>
              <a:lstStyle/>
              <a:p>
                <a:r>
                  <a:rPr lang="en-US">
                    <a:noFill/>
                  </a:rPr>
                  <a:t> </a:t>
                </a:r>
              </a:p>
            </p:txBody>
          </p:sp>
        </mc:Fallback>
      </mc:AlternateContent>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Unsupervised Learning</a:t>
            </a:r>
          </a:p>
        </p:txBody>
      </p:sp>
      <p:grpSp>
        <p:nvGrpSpPr>
          <p:cNvPr id="5" name="Groupe 4"/>
          <p:cNvGrpSpPr/>
          <p:nvPr/>
        </p:nvGrpSpPr>
        <p:grpSpPr>
          <a:xfrm>
            <a:off x="790477" y="681458"/>
            <a:ext cx="1370494" cy="1824232"/>
            <a:chOff x="42" y="2057526"/>
            <a:chExt cx="1370494" cy="1824232"/>
          </a:xfrm>
        </p:grpSpPr>
        <p:sp>
          <p:nvSpPr>
            <p:cNvPr id="6" name="Rectangle à coins arrondis 5"/>
            <p:cNvSpPr/>
            <p:nvPr/>
          </p:nvSpPr>
          <p:spPr>
            <a:xfrm>
              <a:off x="42" y="2057526"/>
              <a:ext cx="1370494" cy="1824232"/>
            </a:xfrm>
            <a:prstGeom prst="roundRect">
              <a:avLst>
                <a:gd name="adj" fmla="val 10000"/>
              </a:avLst>
            </a:prstGeom>
            <a:solidFill>
              <a:srgbClr val="00B0F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7" name="Rectangle 6"/>
            <p:cNvSpPr/>
            <p:nvPr/>
          </p:nvSpPr>
          <p:spPr>
            <a:xfrm>
              <a:off x="40182" y="2097666"/>
              <a:ext cx="1290214" cy="17439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dirty="0"/>
                <a:t>Uns</a:t>
              </a:r>
              <a:r>
                <a:rPr lang="en-US" sz="1400" kern="1200" dirty="0"/>
                <a:t>upervised Learning</a:t>
              </a:r>
            </a:p>
          </p:txBody>
        </p:sp>
      </p:grpSp>
      <p:sp>
        <p:nvSpPr>
          <p:cNvPr id="8" name="Rectangle à coins arrondis 7"/>
          <p:cNvSpPr/>
          <p:nvPr/>
        </p:nvSpPr>
        <p:spPr>
          <a:xfrm>
            <a:off x="2093380" y="721598"/>
            <a:ext cx="3393020" cy="178409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buFont typeface="Arial" panose="020B0604020202020204" pitchFamily="34" charset="0"/>
              <a:buChar char="•"/>
            </a:pPr>
            <a:r>
              <a:rPr lang="en-US" dirty="0"/>
              <a:t>No labels/targets</a:t>
            </a:r>
          </a:p>
          <a:p>
            <a:pPr marL="285750" indent="-285750">
              <a:buFont typeface="Arial" panose="020B0604020202020204" pitchFamily="34" charset="0"/>
              <a:buChar char="•"/>
            </a:pPr>
            <a:r>
              <a:rPr lang="en-US" dirty="0"/>
              <a:t>No feedback</a:t>
            </a:r>
          </a:p>
          <a:p>
            <a:pPr marL="285750" indent="-285750">
              <a:buFont typeface="Arial" panose="020B0604020202020204" pitchFamily="34" charset="0"/>
              <a:buChar char="•"/>
            </a:pPr>
            <a:r>
              <a:rPr lang="en-US" dirty="0"/>
              <a:t>Find hidden structure in data</a:t>
            </a:r>
          </a:p>
        </p:txBody>
      </p:sp>
      <p:sp>
        <p:nvSpPr>
          <p:cNvPr id="9" name="Rectangle 8"/>
          <p:cNvSpPr/>
          <p:nvPr/>
        </p:nvSpPr>
        <p:spPr>
          <a:xfrm>
            <a:off x="956996" y="2603352"/>
            <a:ext cx="6516569" cy="246221"/>
          </a:xfrm>
          <a:prstGeom prst="rect">
            <a:avLst/>
          </a:prstGeom>
        </p:spPr>
        <p:txBody>
          <a:bodyPr wrap="square">
            <a:spAutoFit/>
          </a:bodyPr>
          <a:lstStyle/>
          <a:p>
            <a:r>
              <a:rPr lang="en-US" sz="1000" b="1" i="1" dirty="0">
                <a:solidFill>
                  <a:srgbClr val="000000"/>
                </a:solidFill>
                <a:latin typeface="AAAAAS+HelveticaNeue-BoldItalic"/>
              </a:rPr>
              <a:t>Source: </a:t>
            </a:r>
            <a:r>
              <a:rPr lang="en-US" sz="1000" dirty="0" err="1">
                <a:solidFill>
                  <a:srgbClr val="000000"/>
                </a:solidFill>
                <a:latin typeface="AAAAAB+HelveticaNeue"/>
              </a:rPr>
              <a:t>Raschka</a:t>
            </a:r>
            <a:r>
              <a:rPr lang="en-US" sz="1000" dirty="0">
                <a:solidFill>
                  <a:srgbClr val="000000"/>
                </a:solidFill>
                <a:latin typeface="AAAAAB+HelveticaNeue"/>
              </a:rPr>
              <a:t> and </a:t>
            </a:r>
            <a:r>
              <a:rPr lang="en-US" sz="1000" dirty="0" err="1">
                <a:solidFill>
                  <a:srgbClr val="000000"/>
                </a:solidFill>
                <a:latin typeface="AAAAAB+HelveticaNeue"/>
              </a:rPr>
              <a:t>Mirjalily</a:t>
            </a:r>
            <a:r>
              <a:rPr lang="en-US" sz="1000" dirty="0">
                <a:solidFill>
                  <a:srgbClr val="000000"/>
                </a:solidFill>
                <a:latin typeface="AAAAAB+HelveticaNeue"/>
              </a:rPr>
              <a:t> (2019). </a:t>
            </a:r>
            <a:r>
              <a:rPr lang="en-US" sz="1000" i="1" dirty="0">
                <a:solidFill>
                  <a:srgbClr val="000000"/>
                </a:solidFill>
                <a:latin typeface="AAAAAT+HelveticaNeue-Italic"/>
              </a:rPr>
              <a:t>Python Machine Learning, 3rd Edition </a:t>
            </a:r>
            <a:endParaRPr lang="en-US" sz="1000" dirty="0"/>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724" y="4163583"/>
            <a:ext cx="5076115" cy="2012530"/>
          </a:xfrm>
          <a:prstGeom prst="rect">
            <a:avLst/>
          </a:prstGeom>
        </p:spPr>
      </p:pic>
      <p:sp>
        <p:nvSpPr>
          <p:cNvPr id="11" name="ZoneTexte 10"/>
          <p:cNvSpPr txBox="1"/>
          <p:nvPr/>
        </p:nvSpPr>
        <p:spPr>
          <a:xfrm>
            <a:off x="5781734" y="681458"/>
            <a:ext cx="3196899"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(Won’t cover this in this course)</a:t>
            </a:r>
          </a:p>
          <a:p>
            <a:r>
              <a:rPr lang="en-US" dirty="0"/>
              <a:t>But in 5</a:t>
            </a:r>
            <a:r>
              <a:rPr lang="en-US" baseline="30000" dirty="0"/>
              <a:t>th</a:t>
            </a:r>
            <a:r>
              <a:rPr lang="en-US" dirty="0"/>
              <a:t> year! (SIEC)</a:t>
            </a:r>
          </a:p>
        </p:txBody>
      </p:sp>
    </p:spTree>
    <p:extLst>
      <p:ext uri="{BB962C8B-B14F-4D97-AF65-F5344CB8AC3E}">
        <p14:creationId xmlns:p14="http://schemas.microsoft.com/office/powerpoint/2010/main" val="2007143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endParaRPr lang="en-US"/>
          </a:p>
        </p:txBody>
      </p:sp>
      <p:grpSp>
        <p:nvGrpSpPr>
          <p:cNvPr id="5" name="Groupe 4"/>
          <p:cNvGrpSpPr/>
          <p:nvPr/>
        </p:nvGrpSpPr>
        <p:grpSpPr>
          <a:xfrm>
            <a:off x="154373" y="1186942"/>
            <a:ext cx="1370494" cy="1824232"/>
            <a:chOff x="42" y="2057526"/>
            <a:chExt cx="1370494" cy="1824232"/>
          </a:xfrm>
        </p:grpSpPr>
        <p:sp>
          <p:nvSpPr>
            <p:cNvPr id="6" name="Rectangle à coins arrondis 5"/>
            <p:cNvSpPr/>
            <p:nvPr/>
          </p:nvSpPr>
          <p:spPr>
            <a:xfrm>
              <a:off x="42" y="2057526"/>
              <a:ext cx="1370494" cy="1824232"/>
            </a:xfrm>
            <a:prstGeom prst="roundRect">
              <a:avLst>
                <a:gd name="adj" fmla="val 10000"/>
              </a:avLst>
            </a:prstGeom>
            <a:solidFill>
              <a:srgbClr val="00B0F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7" name="Rectangle 6"/>
            <p:cNvSpPr/>
            <p:nvPr/>
          </p:nvSpPr>
          <p:spPr>
            <a:xfrm>
              <a:off x="40182" y="2097666"/>
              <a:ext cx="1290214" cy="17439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dirty="0" err="1"/>
                <a:t>Semis</a:t>
              </a:r>
              <a:r>
                <a:rPr lang="en-US" sz="1400" kern="1200" dirty="0" err="1"/>
                <a:t>upervised</a:t>
              </a:r>
              <a:r>
                <a:rPr lang="en-US" sz="1400" kern="1200" dirty="0"/>
                <a:t> Learning</a:t>
              </a:r>
            </a:p>
          </p:txBody>
        </p:sp>
      </p:grpSp>
      <p:sp>
        <p:nvSpPr>
          <p:cNvPr id="8" name="Rectangle à coins arrondis 7"/>
          <p:cNvSpPr/>
          <p:nvPr/>
        </p:nvSpPr>
        <p:spPr>
          <a:xfrm>
            <a:off x="1457275" y="1227082"/>
            <a:ext cx="4551639" cy="178409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buFont typeface="Arial" panose="020B0604020202020204" pitchFamily="34" charset="0"/>
              <a:buChar char="•"/>
            </a:pPr>
            <a:r>
              <a:rPr lang="en-US" dirty="0"/>
              <a:t>Some training examples contain outputs, but some do not</a:t>
            </a:r>
          </a:p>
          <a:p>
            <a:pPr marL="285750" indent="-285750">
              <a:buFont typeface="Arial" panose="020B0604020202020204" pitchFamily="34" charset="0"/>
              <a:buChar char="•"/>
            </a:pPr>
            <a:r>
              <a:rPr lang="en-US" dirty="0"/>
              <a:t>Use the labeled training subset to label the unlabeled portion of the training set </a:t>
            </a:r>
            <a:r>
              <a:rPr lang="en-US" dirty="0">
                <a:sym typeface="Wingdings" panose="05000000000000000000" pitchFamily="2" charset="2"/>
              </a:rPr>
              <a:t> model training</a:t>
            </a:r>
            <a:endParaRPr lang="en-US" dirty="0"/>
          </a:p>
        </p:txBody>
      </p:sp>
      <p:sp>
        <p:nvSpPr>
          <p:cNvPr id="11" name="ZoneTexte 10"/>
          <p:cNvSpPr txBox="1"/>
          <p:nvPr/>
        </p:nvSpPr>
        <p:spPr>
          <a:xfrm>
            <a:off x="5605670" y="103378"/>
            <a:ext cx="3196899"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(Won’t cover this in this course)</a:t>
            </a:r>
          </a:p>
        </p:txBody>
      </p:sp>
      <p:grpSp>
        <p:nvGrpSpPr>
          <p:cNvPr id="13" name="Groupe 12"/>
          <p:cNvGrpSpPr/>
          <p:nvPr/>
        </p:nvGrpSpPr>
        <p:grpSpPr>
          <a:xfrm>
            <a:off x="154373" y="3674890"/>
            <a:ext cx="1370494" cy="1824232"/>
            <a:chOff x="42" y="2057526"/>
            <a:chExt cx="1370494" cy="1824232"/>
          </a:xfrm>
        </p:grpSpPr>
        <p:sp>
          <p:nvSpPr>
            <p:cNvPr id="14" name="Rectangle à coins arrondis 13"/>
            <p:cNvSpPr/>
            <p:nvPr/>
          </p:nvSpPr>
          <p:spPr>
            <a:xfrm>
              <a:off x="42" y="2057526"/>
              <a:ext cx="1370494" cy="1824232"/>
            </a:xfrm>
            <a:prstGeom prst="roundRect">
              <a:avLst>
                <a:gd name="adj" fmla="val 10000"/>
              </a:avLst>
            </a:prstGeom>
            <a:solidFill>
              <a:srgbClr val="00B0F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15" name="Rectangle 14"/>
            <p:cNvSpPr/>
            <p:nvPr/>
          </p:nvSpPr>
          <p:spPr>
            <a:xfrm>
              <a:off x="40182" y="2097666"/>
              <a:ext cx="1290214" cy="17439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dirty="0"/>
                <a:t>Reinforcement</a:t>
              </a:r>
              <a:r>
                <a:rPr lang="en-US" sz="1400" kern="1200" dirty="0"/>
                <a:t> Learning</a:t>
              </a:r>
            </a:p>
          </p:txBody>
        </p:sp>
      </p:grpSp>
      <p:sp>
        <p:nvSpPr>
          <p:cNvPr id="16" name="Rectangle à coins arrondis 15"/>
          <p:cNvSpPr/>
          <p:nvPr/>
        </p:nvSpPr>
        <p:spPr>
          <a:xfrm>
            <a:off x="1457275" y="3715030"/>
            <a:ext cx="4551639" cy="178409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buFont typeface="Arial" panose="020B0604020202020204" pitchFamily="34" charset="0"/>
              <a:buChar char="•"/>
            </a:pPr>
            <a:r>
              <a:rPr lang="en-US" dirty="0"/>
              <a:t>Based on an experience/reward cycle</a:t>
            </a:r>
          </a:p>
          <a:p>
            <a:pPr marL="285750" indent="-285750">
              <a:buFont typeface="Arial" panose="020B0604020202020204" pitchFamily="34" charset="0"/>
              <a:buChar char="•"/>
            </a:pPr>
            <a:r>
              <a:rPr lang="en-US" dirty="0"/>
              <a:t>Decision process that improves performance with each iteration, reward system</a:t>
            </a:r>
          </a:p>
          <a:p>
            <a:pPr marL="285750" indent="-285750">
              <a:buFont typeface="Arial" panose="020B0604020202020204" pitchFamily="34" charset="0"/>
              <a:buChar char="•"/>
            </a:pPr>
            <a:r>
              <a:rPr lang="en-US" dirty="0"/>
              <a:t>The “dopamine” effect</a:t>
            </a:r>
          </a:p>
        </p:txBody>
      </p:sp>
      <p:sp>
        <p:nvSpPr>
          <p:cNvPr id="17" name="Rectangle 16"/>
          <p:cNvSpPr/>
          <p:nvPr/>
        </p:nvSpPr>
        <p:spPr>
          <a:xfrm>
            <a:off x="5883965" y="1256848"/>
            <a:ext cx="3260035" cy="175432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buFont typeface="Arial" panose="020B0604020202020204" pitchFamily="34" charset="0"/>
              <a:buChar char="•"/>
            </a:pPr>
            <a:r>
              <a:rPr lang="en-US" dirty="0"/>
              <a:t>A recent development, promising research trend in deep learning</a:t>
            </a:r>
          </a:p>
          <a:p>
            <a:pPr marL="285750" indent="-285750">
              <a:buFont typeface="Arial" panose="020B0604020202020204" pitchFamily="34" charset="0"/>
              <a:buChar char="•"/>
            </a:pPr>
            <a:r>
              <a:rPr lang="en-US" dirty="0"/>
              <a:t>Useful if pre-trained models for transfer learning are not available</a:t>
            </a:r>
          </a:p>
        </p:txBody>
      </p:sp>
      <p:pic>
        <p:nvPicPr>
          <p:cNvPr id="18" name="Google Shape;304;p42" descr="Google DeepMind created an artificial intelligence program using deep reinforcement learning that plays Atari games and improves itself to a superhuman level. It is capable of playing many Atari games and uses a combination of deep artificial neural networks and reinforcement learning. After presenting their initial results with the algorithm, Google almost immediately acquired the company for several hundred million dollars, hence the name Google DeepMind. Please enjoy the footage and let me know if you have any questions regarding deep learning!&#10;&#10;______________________&#10;&#10;Recommended for you:&#10;1. How DeepMind's AlphaGo Defeated Lee Sedol - https://www.youtube.com/watch?v=a-ovvd_ZrmA&amp;index=58&amp;list=PLujxSBD-JXgnqDD1n-V30pKtp6Q886x7e&#10;2. How DeepMind Conquered Go With Deep Learning (AlphaGo) - https://www.youtube.com/watch?v=IFmj5M5Q5jg&amp;index=42&amp;list=PLujxSBD-JXgnqDD1n-V30pKtp6Q886x7e&#10;3. Google DeepMind's Deep Q-Learning &amp; Superhuman Atari Gameplays - &#10;https://www.youtube.com/watch?v=Ih8EfvOzBOY&amp;index=14&amp;list=PLujxSBD-JXgnqDD1n-V30pKtp6Q886x7e&#10;&#10;Subscribe if you would like to see more content like this: http://www.youtube.com/subscription_center?add_user=keeroyz&#10;&#10;- Original DeepMind code: https://sites.google.com/a/deepmind.com/dqn/&#10;&#10;- Ilya Kuzovkin's fork with visualization:&#10;https://github.com/kuz/DeepMind-Atari-Deep-Q-Learner&#10;&#10;- This patch fixes the visualization when reloading a pre-trained network. The window will appear after the first evaluation batch is done (typically a few minutes):&#10;http://cg.tuwien.ac.at/~zsolnai/wp/wp-content/uploads/2015/03/train_agent.patch&#10;&#10;- This configuration file will run Ilya Kuzovkin's version with less than 1GB of VRAM:&#10;http://cg.tuwien.ac.at/~zsolnai/wp/wp-content/uploads/2015/03/run_gpu&#10;&#10;- The original Nature paper on this deep learning technique is available here:&#10;http://www.nature.com/nature/journal/v518/n7540/full/nature14236.html&#10;&#10;- And some mirrors that are not behind a paywall:&#10;http://www.cs.swarthmore.edu/~meeden/cs63/s15/nature15b.pdf&#10;http://diyhpl.us/~nmz787/pdf/Human-level_control_through_deep_reinforcement_learning.pdf&#10;&#10;Web → https://cg.tuwien.ac.at/~zsolnai/&#10;Twitter → https://twitter.com/karoly_zsolnai" title="Google DeepMind's Deep Q-learning playing Atari Breakout">
            <a:hlinkClick r:id="rId2"/>
          </p:cNvPr>
          <p:cNvPicPr preferRelativeResize="0"/>
          <p:nvPr/>
        </p:nvPicPr>
        <p:blipFill>
          <a:blip r:embed="rId3">
            <a:alphaModFix/>
          </a:blip>
          <a:stretch>
            <a:fillRect/>
          </a:stretch>
        </p:blipFill>
        <p:spPr>
          <a:xfrm>
            <a:off x="6112642" y="3397927"/>
            <a:ext cx="2802680" cy="2172516"/>
          </a:xfrm>
          <a:prstGeom prst="rect">
            <a:avLst/>
          </a:prstGeom>
          <a:noFill/>
          <a:ln>
            <a:noFill/>
          </a:ln>
        </p:spPr>
      </p:pic>
      <p:pic>
        <p:nvPicPr>
          <p:cNvPr id="19" name="Google Shape;305;p42"/>
          <p:cNvPicPr preferRelativeResize="0"/>
          <p:nvPr/>
        </p:nvPicPr>
        <p:blipFill>
          <a:blip r:embed="rId4">
            <a:alphaModFix/>
          </a:blip>
          <a:stretch>
            <a:fillRect/>
          </a:stretch>
        </p:blipFill>
        <p:spPr>
          <a:xfrm>
            <a:off x="4517360" y="5565969"/>
            <a:ext cx="1491554" cy="1012383"/>
          </a:xfrm>
          <a:prstGeom prst="rect">
            <a:avLst/>
          </a:prstGeom>
          <a:noFill/>
          <a:ln>
            <a:noFill/>
          </a:ln>
        </p:spPr>
      </p:pic>
    </p:spTree>
    <p:extLst>
      <p:ext uri="{BB962C8B-B14F-4D97-AF65-F5344CB8AC3E}">
        <p14:creationId xmlns:p14="http://schemas.microsoft.com/office/powerpoint/2010/main" val="353406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905146" y="3233820"/>
            <a:ext cx="47740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Data</a:t>
            </a:r>
            <a:endParaRPr kumimoji="0" lang="en-US" sz="2800" b="1" i="0" u="none" strike="noStrike" kern="120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4252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à coins arrondis 7"/>
          <p:cNvSpPr/>
          <p:nvPr/>
        </p:nvSpPr>
        <p:spPr>
          <a:xfrm>
            <a:off x="249899" y="1372763"/>
            <a:ext cx="8632844" cy="72129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à coins arrondis 6"/>
          <p:cNvSpPr/>
          <p:nvPr/>
        </p:nvSpPr>
        <p:spPr>
          <a:xfrm>
            <a:off x="255578" y="4525627"/>
            <a:ext cx="8632844" cy="79038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à coins arrondis 5"/>
          <p:cNvSpPr/>
          <p:nvPr/>
        </p:nvSpPr>
        <p:spPr>
          <a:xfrm>
            <a:off x="249899" y="3442287"/>
            <a:ext cx="8632844" cy="29482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 name="Rectangle à coins arrondis 4"/>
          <p:cNvSpPr/>
          <p:nvPr/>
        </p:nvSpPr>
        <p:spPr>
          <a:xfrm>
            <a:off x="255578" y="2646649"/>
            <a:ext cx="8632844" cy="72129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Espace réservé du contenu 1"/>
              <p:cNvSpPr>
                <a:spLocks noGrp="1"/>
              </p:cNvSpPr>
              <p:nvPr>
                <p:ph idx="1"/>
              </p:nvPr>
            </p:nvSpPr>
            <p:spPr/>
            <p:txBody>
              <a:bodyPr/>
              <a:lstStyle/>
              <a:p>
                <a:pPr marL="0" indent="0">
                  <a:buNone/>
                </a:pPr>
                <a:r>
                  <a:rPr lang="en-US" b="1" dirty="0">
                    <a:solidFill>
                      <a:srgbClr val="C00000"/>
                    </a:solidFill>
                  </a:rPr>
                  <a:t>Supervised learning</a:t>
                </a:r>
                <a:r>
                  <a:rPr lang="en-US" b="1" dirty="0"/>
                  <a:t> </a:t>
                </a:r>
                <a:r>
                  <a:rPr lang="en-US" dirty="0"/>
                  <a:t>ML systems learn how to combine input to produce useful predictions on never-before-seen data</a:t>
                </a:r>
              </a:p>
              <a:p>
                <a:pPr marL="0" indent="0">
                  <a:buNone/>
                </a:pPr>
                <a:endParaRPr lang="en-US" b="1" dirty="0">
                  <a:solidFill>
                    <a:srgbClr val="C00000"/>
                  </a:solidFill>
                </a:endParaRPr>
              </a:p>
              <a:p>
                <a:pPr marL="0" indent="0">
                  <a:buNone/>
                </a:pPr>
                <a:r>
                  <a:rPr lang="en-US" b="1" dirty="0">
                    <a:solidFill>
                      <a:srgbClr val="C00000"/>
                    </a:solidFill>
                  </a:rPr>
                  <a:t>Labels </a:t>
                </a:r>
                <a:r>
                  <a:rPr lang="en-US" dirty="0"/>
                  <a:t>A label is the thing we’re predict </a:t>
                </a:r>
                <a14:m>
                  <m:oMath xmlns:m="http://schemas.openxmlformats.org/officeDocument/2006/math">
                    <m:r>
                      <a:rPr lang="fr-FR" b="0" i="1" smtClean="0">
                        <a:latin typeface="Cambria Math" panose="02040503050406030204" pitchFamily="18" charset="0"/>
                      </a:rPr>
                      <m:t>𝑦</m:t>
                    </m:r>
                  </m:oMath>
                </a14:m>
                <a:endParaRPr lang="en-US" dirty="0"/>
              </a:p>
              <a:p>
                <a:pPr lvl="1"/>
                <a:r>
                  <a:rPr lang="en-US" dirty="0"/>
                  <a:t>Ex: the future price of house, the kind of animal shown in a picture, the meaning of an audio clip</a:t>
                </a:r>
              </a:p>
              <a:p>
                <a:pPr marL="0" indent="0">
                  <a:buNone/>
                </a:pPr>
                <a:r>
                  <a:rPr lang="en-US" b="1" dirty="0">
                    <a:solidFill>
                      <a:srgbClr val="C00000"/>
                    </a:solidFill>
                  </a:rPr>
                  <a:t>Features/attributes/variables</a:t>
                </a:r>
                <a:r>
                  <a:rPr lang="en-US" dirty="0"/>
                  <a:t> A feature is an input variable. </a:t>
                </a:r>
              </a:p>
              <a:p>
                <a:pPr marL="0" indent="0">
                  <a:buNone/>
                </a:pPr>
                <a:r>
                  <a:rPr lang="en-US" dirty="0"/>
                  <a:t>A simple ML model uses a single feature </a:t>
                </a:r>
                <a14:m>
                  <m:oMath xmlns:m="http://schemas.openxmlformats.org/officeDocument/2006/math">
                    <m:r>
                      <a:rPr lang="fr-FR" b="0" i="1" smtClean="0">
                        <a:latin typeface="Cambria Math" panose="02040503050406030204" pitchFamily="18" charset="0"/>
                      </a:rPr>
                      <m:t>𝑥</m:t>
                    </m:r>
                    <m:r>
                      <a:rPr lang="fr-FR" b="0" i="0" smtClean="0">
                        <a:latin typeface="Cambria Math" panose="02040503050406030204" pitchFamily="18" charset="0"/>
                      </a:rPr>
                      <m:t>;</m:t>
                    </m:r>
                  </m:oMath>
                </a14:m>
                <a:r>
                  <a:rPr lang="en-US" dirty="0"/>
                  <a:t> a more sophisticated ML model could use millions of features: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𝑥</m:t>
                        </m:r>
                      </m:e>
                      <m:sub>
                        <m:r>
                          <a:rPr lang="fr-FR" b="0" i="1" smtClean="0">
                            <a:latin typeface="Cambria Math" panose="02040503050406030204" pitchFamily="18" charset="0"/>
                          </a:rPr>
                          <m:t>1</m:t>
                        </m:r>
                      </m:sub>
                    </m:sSub>
                    <m:r>
                      <a:rPr lang="fr-FR" b="0" i="1" smtClean="0">
                        <a:latin typeface="Cambria Math" panose="02040503050406030204" pitchFamily="18" charset="0"/>
                      </a:rPr>
                      <m:t>,…, </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𝑥</m:t>
                        </m:r>
                      </m:e>
                      <m:sub>
                        <m:r>
                          <a:rPr lang="fr-FR" b="0" i="1" smtClean="0">
                            <a:latin typeface="Cambria Math" panose="02040503050406030204" pitchFamily="18" charset="0"/>
                          </a:rPr>
                          <m:t>𝑁</m:t>
                        </m:r>
                      </m:sub>
                    </m:sSub>
                  </m:oMath>
                </a14:m>
                <a:endParaRPr lang="fr-FR" b="0" dirty="0"/>
              </a:p>
              <a:p>
                <a:pPr marL="0" indent="0">
                  <a:buNone/>
                </a:pPr>
                <a:r>
                  <a:rPr lang="fr-FR" b="1" dirty="0" err="1">
                    <a:solidFill>
                      <a:srgbClr val="C00000"/>
                    </a:solidFill>
                  </a:rPr>
                  <a:t>Examples</a:t>
                </a:r>
                <a:r>
                  <a:rPr lang="fr-FR" b="1" dirty="0">
                    <a:solidFill>
                      <a:srgbClr val="C00000"/>
                    </a:solidFill>
                  </a:rPr>
                  <a:t>/</a:t>
                </a:r>
                <a:r>
                  <a:rPr lang="fr-FR" b="1" dirty="0" err="1">
                    <a:solidFill>
                      <a:srgbClr val="C00000"/>
                    </a:solidFill>
                  </a:rPr>
                  <a:t>samples</a:t>
                </a:r>
                <a:r>
                  <a:rPr lang="fr-FR" b="1" dirty="0">
                    <a:solidFill>
                      <a:srgbClr val="C00000"/>
                    </a:solidFill>
                  </a:rPr>
                  <a:t>/instances/point/</a:t>
                </a:r>
                <a:r>
                  <a:rPr lang="fr-FR" b="1" dirty="0" err="1">
                    <a:solidFill>
                      <a:srgbClr val="C00000"/>
                    </a:solidFill>
                  </a:rPr>
                  <a:t>vector</a:t>
                </a:r>
                <a:r>
                  <a:rPr lang="fr-FR" b="1" dirty="0">
                    <a:solidFill>
                      <a:srgbClr val="C00000"/>
                    </a:solidFill>
                  </a:rPr>
                  <a:t> </a:t>
                </a:r>
                <a:r>
                  <a:rPr lang="fr-FR" dirty="0"/>
                  <a:t>An </a:t>
                </a:r>
                <a:r>
                  <a:rPr lang="fr-FR" dirty="0" err="1"/>
                  <a:t>example</a:t>
                </a:r>
                <a:r>
                  <a:rPr lang="fr-FR" dirty="0"/>
                  <a:t> </a:t>
                </a:r>
                <a:r>
                  <a:rPr lang="fr-FR" dirty="0" err="1"/>
                  <a:t>is</a:t>
                </a:r>
                <a:r>
                  <a:rPr lang="fr-FR" dirty="0"/>
                  <a:t> a </a:t>
                </a:r>
                <a:r>
                  <a:rPr lang="fr-FR" dirty="0" err="1"/>
                  <a:t>particular</a:t>
                </a:r>
                <a:r>
                  <a:rPr lang="fr-FR" dirty="0"/>
                  <a:t> instance of data </a:t>
                </a:r>
                <a14:m>
                  <m:oMath xmlns:m="http://schemas.openxmlformats.org/officeDocument/2006/math">
                    <m:r>
                      <a:rPr lang="fr-FR" b="1" i="1" smtClean="0">
                        <a:latin typeface="Cambria Math" panose="02040503050406030204" pitchFamily="18" charset="0"/>
                      </a:rPr>
                      <m:t>𝒙</m:t>
                    </m:r>
                  </m:oMath>
                </a14:m>
                <a:r>
                  <a:rPr lang="fr-FR" b="1" dirty="0"/>
                  <a:t>, </a:t>
                </a:r>
                <a:r>
                  <a:rPr lang="fr-FR" dirty="0" err="1"/>
                  <a:t>it</a:t>
                </a:r>
                <a:r>
                  <a:rPr lang="fr-FR" dirty="0"/>
                  <a:t> </a:t>
                </a:r>
                <a:r>
                  <a:rPr lang="fr-FR" dirty="0" err="1"/>
                  <a:t>is</a:t>
                </a:r>
                <a:r>
                  <a:rPr lang="fr-FR" dirty="0"/>
                  <a:t> made up of </a:t>
                </a:r>
                <a:r>
                  <a:rPr lang="fr-FR" dirty="0" err="1"/>
                  <a:t>attributes</a:t>
                </a:r>
                <a:endParaRPr lang="fr-FR" dirty="0"/>
              </a:p>
              <a:p>
                <a:pPr marL="0" indent="0">
                  <a:buNone/>
                </a:pPr>
                <a:r>
                  <a:rPr lang="en-US" dirty="0"/>
                  <a:t>It is assume the data set consists of </a:t>
                </a:r>
                <a14:m>
                  <m:oMath xmlns:m="http://schemas.openxmlformats.org/officeDocument/2006/math">
                    <m:r>
                      <a:rPr lang="en-US" i="1" dirty="0">
                        <a:latin typeface="Cambria Math" panose="02040503050406030204" pitchFamily="18" charset="0"/>
                      </a:rPr>
                      <m:t>𝑁</m:t>
                    </m:r>
                  </m:oMath>
                </a14:m>
                <a:r>
                  <a:rPr lang="en-US" dirty="0"/>
                  <a:t> </a:t>
                </a:r>
                <a:r>
                  <a:rPr lang="en-US" b="1" dirty="0">
                    <a:solidFill>
                      <a:srgbClr val="C00000"/>
                    </a:solidFill>
                  </a:rPr>
                  <a:t>samples</a:t>
                </a:r>
              </a:p>
              <a:p>
                <a:pPr lvl="1"/>
                <a:endParaRPr lang="fr-FR" b="1" dirty="0"/>
              </a:p>
            </p:txBody>
          </p:sp>
        </mc:Choice>
        <mc:Fallback xmlns="">
          <p:sp>
            <p:nvSpPr>
              <p:cNvPr id="2" name="Espace réservé du contenu 1"/>
              <p:cNvSpPr>
                <a:spLocks noGrp="1" noRot="1" noChangeAspect="1" noMove="1" noResize="1" noEditPoints="1" noAdjustHandles="1" noChangeArrowheads="1" noChangeShapeType="1" noTextEdit="1"/>
              </p:cNvSpPr>
              <p:nvPr>
                <p:ph idx="1"/>
              </p:nvPr>
            </p:nvSpPr>
            <p:spPr>
              <a:blipFill rotWithShape="0">
                <a:blip r:embed="rId3"/>
                <a:stretch>
                  <a:fillRect l="-434" r="-724"/>
                </a:stretch>
              </a:blipFill>
            </p:spPr>
            <p:txBody>
              <a:bodyPr/>
              <a:lstStyle/>
              <a:p>
                <a:r>
                  <a:rPr lang="en-US">
                    <a:noFill/>
                  </a:rPr>
                  <a:t> </a:t>
                </a:r>
              </a:p>
            </p:txBody>
          </p:sp>
        </mc:Fallback>
      </mc:AlternateContent>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Key ML terminology</a:t>
            </a:r>
          </a:p>
        </p:txBody>
      </p:sp>
    </p:spTree>
    <p:extLst>
      <p:ext uri="{BB962C8B-B14F-4D97-AF65-F5344CB8AC3E}">
        <p14:creationId xmlns:p14="http://schemas.microsoft.com/office/powerpoint/2010/main" val="3224612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endParaRPr lang="en-US" dirty="0"/>
          </a:p>
        </p:txBody>
      </p:sp>
      <p:sp>
        <p:nvSpPr>
          <p:cNvPr id="4" name="Espace réservé du texte 3"/>
          <p:cNvSpPr>
            <a:spLocks noGrp="1"/>
          </p:cNvSpPr>
          <p:nvPr>
            <p:ph type="body" sz="quarter" idx="13"/>
          </p:nvPr>
        </p:nvSpPr>
        <p:spPr/>
        <p:txBody>
          <a:bodyPr/>
          <a:lstStyle/>
          <a:p>
            <a:r>
              <a:rPr lang="en-US" dirty="0"/>
              <a:t>Examples</a:t>
            </a:r>
          </a:p>
        </p:txBody>
      </p:sp>
      <p:pic>
        <p:nvPicPr>
          <p:cNvPr id="5" name="Image 4"/>
          <p:cNvPicPr>
            <a:picLocks noChangeAspect="1"/>
          </p:cNvPicPr>
          <p:nvPr/>
        </p:nvPicPr>
        <p:blipFill>
          <a:blip r:embed="rId2"/>
          <a:stretch>
            <a:fillRect/>
          </a:stretch>
        </p:blipFill>
        <p:spPr>
          <a:xfrm>
            <a:off x="238539" y="656772"/>
            <a:ext cx="7638932" cy="2667564"/>
          </a:xfrm>
          <a:prstGeom prst="rect">
            <a:avLst/>
          </a:prstGeom>
        </p:spPr>
      </p:pic>
      <p:sp>
        <p:nvSpPr>
          <p:cNvPr id="6" name="ZoneTexte 5"/>
          <p:cNvSpPr txBox="1"/>
          <p:nvPr/>
        </p:nvSpPr>
        <p:spPr>
          <a:xfrm>
            <a:off x="238539" y="3224802"/>
            <a:ext cx="7900189" cy="646331"/>
          </a:xfrm>
          <a:prstGeom prst="rect">
            <a:avLst/>
          </a:prstGeom>
          <a:noFill/>
        </p:spPr>
        <p:txBody>
          <a:bodyPr wrap="square" rtlCol="0">
            <a:spAutoFit/>
          </a:bodyPr>
          <a:lstStyle/>
          <a:p>
            <a:r>
              <a:rPr lang="en-US" dirty="0"/>
              <a:t>Labeled examples from a data set containing information about housing prices in California</a:t>
            </a:r>
          </a:p>
        </p:txBody>
      </p:sp>
      <p:pic>
        <p:nvPicPr>
          <p:cNvPr id="7" name="Image 6"/>
          <p:cNvPicPr>
            <a:picLocks noChangeAspect="1"/>
          </p:cNvPicPr>
          <p:nvPr/>
        </p:nvPicPr>
        <p:blipFill>
          <a:blip r:embed="rId3"/>
          <a:stretch>
            <a:fillRect/>
          </a:stretch>
        </p:blipFill>
        <p:spPr>
          <a:xfrm>
            <a:off x="238539" y="3970667"/>
            <a:ext cx="6792686" cy="1757812"/>
          </a:xfrm>
          <a:prstGeom prst="rect">
            <a:avLst/>
          </a:prstGeom>
        </p:spPr>
      </p:pic>
      <p:sp>
        <p:nvSpPr>
          <p:cNvPr id="8" name="ZoneTexte 7"/>
          <p:cNvSpPr txBox="1"/>
          <p:nvPr/>
        </p:nvSpPr>
        <p:spPr>
          <a:xfrm>
            <a:off x="189857" y="5637644"/>
            <a:ext cx="7900189" cy="369332"/>
          </a:xfrm>
          <a:prstGeom prst="rect">
            <a:avLst/>
          </a:prstGeom>
          <a:noFill/>
        </p:spPr>
        <p:txBody>
          <a:bodyPr wrap="square" rtlCol="0">
            <a:spAutoFit/>
          </a:bodyPr>
          <a:lstStyle/>
          <a:p>
            <a:r>
              <a:rPr lang="en-US" dirty="0"/>
              <a:t>Unlabeled examples about housing prices in California</a:t>
            </a:r>
          </a:p>
        </p:txBody>
      </p:sp>
    </p:spTree>
    <p:extLst>
      <p:ext uri="{BB962C8B-B14F-4D97-AF65-F5344CB8AC3E}">
        <p14:creationId xmlns:p14="http://schemas.microsoft.com/office/powerpoint/2010/main" val="3714502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endParaRPr lang="en-US" dirty="0"/>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err="1"/>
              <a:t>iquiz</a:t>
            </a:r>
            <a:endParaRPr lang="en-US"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789" y="545035"/>
            <a:ext cx="6524625" cy="4105275"/>
          </a:xfrm>
          <a:prstGeom prst="rect">
            <a:avLst/>
          </a:prstGeom>
        </p:spPr>
      </p:pic>
      <p:sp>
        <p:nvSpPr>
          <p:cNvPr id="6" name="ZoneTexte 5"/>
          <p:cNvSpPr txBox="1"/>
          <p:nvPr/>
        </p:nvSpPr>
        <p:spPr>
          <a:xfrm>
            <a:off x="681540" y="4850296"/>
            <a:ext cx="7684368" cy="1200329"/>
          </a:xfrm>
          <a:prstGeom prst="rect">
            <a:avLst/>
          </a:prstGeom>
          <a:noFill/>
        </p:spPr>
        <p:txBody>
          <a:bodyPr wrap="square" rtlCol="0">
            <a:spAutoFit/>
          </a:bodyPr>
          <a:lstStyle/>
          <a:p>
            <a:r>
              <a:rPr lang="en-US" dirty="0"/>
              <a:t>What does the green line represent?</a:t>
            </a:r>
          </a:p>
          <a:p>
            <a:pPr marL="342900" indent="-342900">
              <a:buFont typeface="+mj-lt"/>
              <a:buAutoNum type="arabicPeriod"/>
            </a:pPr>
            <a:r>
              <a:rPr lang="en-US" dirty="0"/>
              <a:t>Attributes</a:t>
            </a:r>
          </a:p>
          <a:p>
            <a:pPr marL="342900" indent="-342900">
              <a:buFont typeface="+mj-lt"/>
              <a:buAutoNum type="arabicPeriod"/>
            </a:pPr>
            <a:r>
              <a:rPr lang="en-US" dirty="0"/>
              <a:t>One sample</a:t>
            </a:r>
          </a:p>
          <a:p>
            <a:pPr marL="342900" indent="-342900">
              <a:buFont typeface="+mj-lt"/>
              <a:buAutoNum type="arabicPeriod"/>
            </a:pPr>
            <a:r>
              <a:rPr lang="en-US" dirty="0"/>
              <a:t>Several samples</a:t>
            </a:r>
          </a:p>
        </p:txBody>
      </p:sp>
      <p:sp>
        <p:nvSpPr>
          <p:cNvPr id="7" name="Rectangle 6"/>
          <p:cNvSpPr/>
          <p:nvPr/>
        </p:nvSpPr>
        <p:spPr>
          <a:xfrm>
            <a:off x="1059789" y="622375"/>
            <a:ext cx="910999" cy="4042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32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buNone/>
            </a:pPr>
            <a:r>
              <a:rPr lang="en-US" dirty="0"/>
              <a:t>Suppose you want to developed a supervised ML model to predict whether a given email is “spam” or “not spam”. Which of the following statements is true?</a:t>
            </a:r>
          </a:p>
          <a:p>
            <a:pPr>
              <a:buFont typeface="+mj-lt"/>
              <a:buAutoNum type="arabicPeriod"/>
            </a:pPr>
            <a:r>
              <a:rPr lang="en-US" dirty="0"/>
              <a:t>Word in the subject header will make good labels</a:t>
            </a:r>
          </a:p>
          <a:p>
            <a:pPr>
              <a:buFont typeface="+mj-lt"/>
              <a:buAutoNum type="arabicPeriod"/>
            </a:pPr>
            <a:r>
              <a:rPr lang="en-US" dirty="0"/>
              <a:t>Unlabeled example will be used to train the model</a:t>
            </a:r>
          </a:p>
          <a:p>
            <a:pPr>
              <a:buFont typeface="+mj-lt"/>
              <a:buAutoNum type="arabicPeriod"/>
            </a:pPr>
            <a:r>
              <a:rPr lang="en-US" dirty="0"/>
              <a:t>Emails not marked as “spam” or “not spam” are unlabeled examples</a:t>
            </a:r>
          </a:p>
          <a:p>
            <a:pPr>
              <a:buFont typeface="+mj-lt"/>
              <a:buAutoNum type="arabicPeriod"/>
            </a:pPr>
            <a:r>
              <a:rPr lang="en-US" dirty="0"/>
              <a:t>By hypothesis, all the labels applied to examples are reliable </a:t>
            </a:r>
          </a:p>
          <a:p>
            <a:pPr>
              <a:buFont typeface="+mj-lt"/>
              <a:buAutoNum type="arabicPeriod"/>
            </a:pPr>
            <a:endParaRPr lang="en-US" dirty="0"/>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err="1"/>
              <a:t>iquizz</a:t>
            </a:r>
            <a:endParaRPr lang="en-US" dirty="0"/>
          </a:p>
        </p:txBody>
      </p:sp>
    </p:spTree>
    <p:extLst>
      <p:ext uri="{BB962C8B-B14F-4D97-AF65-F5344CB8AC3E}">
        <p14:creationId xmlns:p14="http://schemas.microsoft.com/office/powerpoint/2010/main" val="754583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Espace réservé du contenu 4"/>
          <p:cNvGraphicFramePr>
            <a:graphicFrameLocks noGrp="1"/>
          </p:cNvGraphicFramePr>
          <p:nvPr>
            <p:ph idx="1"/>
            <p:extLst>
              <p:ext uri="{D42A27DB-BD31-4B8C-83A1-F6EECF244321}">
                <p14:modId xmlns:p14="http://schemas.microsoft.com/office/powerpoint/2010/main" val="3290741500"/>
              </p:ext>
            </p:extLst>
          </p:nvPr>
        </p:nvGraphicFramePr>
        <p:xfrm>
          <a:off x="377825" y="1333500"/>
          <a:ext cx="8424863" cy="4687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Basic types of data</a:t>
            </a:r>
          </a:p>
        </p:txBody>
      </p:sp>
      <p:sp>
        <p:nvSpPr>
          <p:cNvPr id="6" name="ZoneTexte 5"/>
          <p:cNvSpPr txBox="1"/>
          <p:nvPr/>
        </p:nvSpPr>
        <p:spPr>
          <a:xfrm>
            <a:off x="8272432" y="1534510"/>
            <a:ext cx="461665" cy="2107323"/>
          </a:xfrm>
          <a:prstGeom prst="rect">
            <a:avLst/>
          </a:prstGeom>
        </p:spPr>
        <p:style>
          <a:lnRef idx="1">
            <a:schemeClr val="accent2"/>
          </a:lnRef>
          <a:fillRef idx="2">
            <a:schemeClr val="accent2"/>
          </a:fillRef>
          <a:effectRef idx="1">
            <a:schemeClr val="accent2"/>
          </a:effectRef>
          <a:fontRef idx="minor">
            <a:schemeClr val="dk1"/>
          </a:fontRef>
        </p:style>
        <p:txBody>
          <a:bodyPr vert="vert" wrap="square" rtlCol="0">
            <a:spAutoFit/>
          </a:bodyPr>
          <a:lstStyle/>
          <a:p>
            <a:r>
              <a:rPr lang="en-US" dirty="0"/>
              <a:t>Tabular data</a:t>
            </a:r>
          </a:p>
        </p:txBody>
      </p:sp>
      <p:sp>
        <p:nvSpPr>
          <p:cNvPr id="7" name="Rectangle 6"/>
          <p:cNvSpPr/>
          <p:nvPr/>
        </p:nvSpPr>
        <p:spPr>
          <a:xfrm>
            <a:off x="120869" y="6447406"/>
            <a:ext cx="6132786" cy="246221"/>
          </a:xfrm>
          <a:prstGeom prst="rect">
            <a:avLst/>
          </a:prstGeom>
        </p:spPr>
        <p:txBody>
          <a:bodyPr wrap="square">
            <a:spAutoFit/>
          </a:bodyPr>
          <a:lstStyle/>
          <a:p>
            <a:r>
              <a:rPr lang="en-US" sz="1000" dirty="0"/>
              <a:t>https://medium.com/ml-research-lab/chapter-2-data-and-its-different-types-3dfebcbb4dbe</a:t>
            </a:r>
          </a:p>
        </p:txBody>
      </p:sp>
      <p:pic>
        <p:nvPicPr>
          <p:cNvPr id="8" name="Image 7"/>
          <p:cNvPicPr>
            <a:picLocks noChangeAspect="1"/>
          </p:cNvPicPr>
          <p:nvPr/>
        </p:nvPicPr>
        <p:blipFill>
          <a:blip r:embed="rId7"/>
          <a:stretch>
            <a:fillRect/>
          </a:stretch>
        </p:blipFill>
        <p:spPr>
          <a:xfrm>
            <a:off x="5085893" y="545035"/>
            <a:ext cx="3117948" cy="1920273"/>
          </a:xfrm>
          <a:prstGeom prst="rect">
            <a:avLst/>
          </a:prstGeom>
        </p:spPr>
      </p:pic>
      <p:pic>
        <p:nvPicPr>
          <p:cNvPr id="9" name="Imag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27967" y="2384074"/>
            <a:ext cx="1027058" cy="1434904"/>
          </a:xfrm>
          <a:prstGeom prst="rect">
            <a:avLst/>
          </a:prstGeom>
        </p:spPr>
      </p:pic>
      <p:pic>
        <p:nvPicPr>
          <p:cNvPr id="10" name="Imag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79982" y="3877132"/>
            <a:ext cx="2223859" cy="830160"/>
          </a:xfrm>
          <a:prstGeom prst="rect">
            <a:avLst/>
          </a:prstGeom>
        </p:spPr>
      </p:pic>
      <p:pic>
        <p:nvPicPr>
          <p:cNvPr id="11" name="Imag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56992" y="4535542"/>
            <a:ext cx="1592317" cy="945438"/>
          </a:xfrm>
          <a:prstGeom prst="rect">
            <a:avLst/>
          </a:prstGeom>
        </p:spPr>
      </p:pic>
    </p:spTree>
    <p:extLst>
      <p:ext uri="{BB962C8B-B14F-4D97-AF65-F5344CB8AC3E}">
        <p14:creationId xmlns:p14="http://schemas.microsoft.com/office/powerpoint/2010/main" val="69276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b="1" dirty="0" err="1"/>
              <a:t>Transactional</a:t>
            </a:r>
            <a:r>
              <a:rPr lang="fr-FR" b="1" dirty="0"/>
              <a:t> logs</a:t>
            </a:r>
            <a:r>
              <a:rPr lang="fr-FR" dirty="0"/>
              <a:t>: record a </a:t>
            </a:r>
            <a:r>
              <a:rPr lang="fr-FR" b="1" dirty="0" err="1"/>
              <a:t>specific</a:t>
            </a:r>
            <a:r>
              <a:rPr lang="fr-FR" b="1" dirty="0"/>
              <a:t> </a:t>
            </a:r>
            <a:r>
              <a:rPr lang="fr-FR" b="1" dirty="0" err="1"/>
              <a:t>event</a:t>
            </a:r>
            <a:r>
              <a:rPr lang="fr-FR" dirty="0"/>
              <a:t>. </a:t>
            </a:r>
          </a:p>
          <a:p>
            <a:pPr lvl="1"/>
            <a:r>
              <a:rPr lang="fr-FR" dirty="0"/>
              <a:t>Ex: record an open command, plus date and time</a:t>
            </a:r>
          </a:p>
          <a:p>
            <a:r>
              <a:rPr lang="fr-FR" b="1" dirty="0" err="1"/>
              <a:t>Attribute</a:t>
            </a:r>
            <a:r>
              <a:rPr lang="fr-FR" b="1" dirty="0"/>
              <a:t> data: </a:t>
            </a:r>
            <a:r>
              <a:rPr lang="fr-FR" dirty="0" err="1"/>
              <a:t>contain</a:t>
            </a:r>
            <a:r>
              <a:rPr lang="fr-FR" dirty="0"/>
              <a:t> </a:t>
            </a:r>
            <a:r>
              <a:rPr lang="fr-FR" dirty="0" err="1"/>
              <a:t>snapshots</a:t>
            </a:r>
            <a:r>
              <a:rPr lang="fr-FR" dirty="0"/>
              <a:t> of information. </a:t>
            </a:r>
          </a:p>
          <a:p>
            <a:pPr lvl="1"/>
            <a:r>
              <a:rPr lang="fr-FR" dirty="0"/>
              <a:t>Ex: user </a:t>
            </a:r>
            <a:r>
              <a:rPr lang="fr-FR" dirty="0" err="1"/>
              <a:t>demographics</a:t>
            </a:r>
            <a:endParaRPr lang="fr-FR" dirty="0"/>
          </a:p>
          <a:p>
            <a:r>
              <a:rPr lang="fr-FR" b="1" dirty="0" err="1"/>
              <a:t>Aggregate</a:t>
            </a:r>
            <a:r>
              <a:rPr lang="fr-FR" b="1" dirty="0"/>
              <a:t> </a:t>
            </a:r>
            <a:r>
              <a:rPr lang="fr-FR" b="1" dirty="0" err="1"/>
              <a:t>statistics</a:t>
            </a:r>
            <a:r>
              <a:rPr lang="fr-FR" b="1" dirty="0"/>
              <a:t>: </a:t>
            </a:r>
            <a:r>
              <a:rPr lang="en-US" dirty="0"/>
              <a:t>create an attribute from multiple transactional logs. </a:t>
            </a:r>
          </a:p>
          <a:p>
            <a:pPr lvl="1"/>
            <a:r>
              <a:rPr lang="en-US" dirty="0"/>
              <a:t>Ex: average of a signal value</a:t>
            </a:r>
            <a:endParaRPr lang="fr-FR" dirty="0"/>
          </a:p>
          <a:p>
            <a:endParaRPr lang="en-US" dirty="0"/>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Other classification for quantitative data</a:t>
            </a:r>
          </a:p>
        </p:txBody>
      </p:sp>
    </p:spTree>
    <p:extLst>
      <p:ext uri="{BB962C8B-B14F-4D97-AF65-F5344CB8AC3E}">
        <p14:creationId xmlns:p14="http://schemas.microsoft.com/office/powerpoint/2010/main" val="379519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Why visualization? For understandability, for intuition, for </a:t>
            </a:r>
          </a:p>
          <a:p>
            <a:pPr marL="0" indent="0">
              <a:buNone/>
            </a:pPr>
            <a:r>
              <a:rPr lang="en-US" dirty="0" err="1"/>
              <a:t>explainability</a:t>
            </a:r>
            <a:endParaRPr lang="en-US" dirty="0"/>
          </a:p>
          <a:p>
            <a:r>
              <a:rPr lang="en-US" dirty="0"/>
              <a:t>How? </a:t>
            </a:r>
            <a:r>
              <a:rPr lang="en-US" dirty="0">
                <a:sym typeface="Wingdings" panose="05000000000000000000" pitchFamily="2" charset="2"/>
              </a:rPr>
              <a:t> there are very good packages for visualization</a:t>
            </a:r>
          </a:p>
          <a:p>
            <a:pPr lvl="1"/>
            <a:r>
              <a:rPr lang="en-US" dirty="0">
                <a:sym typeface="Wingdings" panose="05000000000000000000" pitchFamily="2" charset="2"/>
              </a:rPr>
              <a:t>Common languages: R (more a statistical language), Python (widely used for ML and data science)</a:t>
            </a:r>
          </a:p>
          <a:p>
            <a:pPr lvl="1"/>
            <a:r>
              <a:rPr lang="en-US" dirty="0">
                <a:sym typeface="Wingdings" panose="05000000000000000000" pitchFamily="2" charset="2"/>
              </a:rPr>
              <a:t>Packages: </a:t>
            </a:r>
            <a:r>
              <a:rPr lang="en-US" dirty="0" err="1">
                <a:sym typeface="Wingdings" panose="05000000000000000000" pitchFamily="2" charset="2"/>
              </a:rPr>
              <a:t>scikit</a:t>
            </a:r>
            <a:r>
              <a:rPr lang="en-US" dirty="0">
                <a:sym typeface="Wingdings" panose="05000000000000000000" pitchFamily="2" charset="2"/>
              </a:rPr>
              <a:t>, </a:t>
            </a:r>
            <a:r>
              <a:rPr lang="en-US" dirty="0" err="1">
                <a:sym typeface="Wingdings" panose="05000000000000000000" pitchFamily="2" charset="2"/>
              </a:rPr>
              <a:t>matplotlib</a:t>
            </a:r>
            <a:r>
              <a:rPr lang="en-US" dirty="0">
                <a:sym typeface="Wingdings" panose="05000000000000000000" pitchFamily="2" charset="2"/>
              </a:rPr>
              <a:t>, </a:t>
            </a:r>
            <a:r>
              <a:rPr lang="en-US" dirty="0" err="1">
                <a:sym typeface="Wingdings" panose="05000000000000000000" pitchFamily="2" charset="2"/>
              </a:rPr>
              <a:t>seaborn</a:t>
            </a:r>
            <a:r>
              <a:rPr lang="en-US" dirty="0">
                <a:sym typeface="Wingdings" panose="05000000000000000000" pitchFamily="2" charset="2"/>
              </a:rPr>
              <a:t>…</a:t>
            </a:r>
          </a:p>
          <a:p>
            <a:r>
              <a:rPr lang="en-US" dirty="0">
                <a:sym typeface="Wingdings" panose="05000000000000000000" pitchFamily="2" charset="2"/>
              </a:rPr>
              <a:t>How to work with big dimensionality? Dimensionality reduction techniques (</a:t>
            </a:r>
            <a:r>
              <a:rPr lang="en-US" dirty="0">
                <a:sym typeface="Wingdings" panose="05000000000000000000" pitchFamily="2" charset="2"/>
                <a:hlinkClick r:id="rId3"/>
              </a:rPr>
              <a:t>PCA</a:t>
            </a:r>
            <a:r>
              <a:rPr lang="en-US" dirty="0">
                <a:sym typeface="Wingdings" panose="05000000000000000000" pitchFamily="2" charset="2"/>
              </a:rPr>
              <a:t>, </a:t>
            </a:r>
            <a:r>
              <a:rPr lang="en-US" b="1" dirty="0">
                <a:sym typeface="Wingdings" panose="05000000000000000000" pitchFamily="2" charset="2"/>
                <a:hlinkClick r:id="rId4"/>
              </a:rPr>
              <a:t>TSNE</a:t>
            </a:r>
            <a:r>
              <a:rPr lang="en-US" dirty="0">
                <a:sym typeface="Wingdings" panose="05000000000000000000" pitchFamily="2" charset="2"/>
              </a:rPr>
              <a:t>, </a:t>
            </a:r>
            <a:r>
              <a:rPr lang="en-US" dirty="0">
                <a:sym typeface="Wingdings" panose="05000000000000000000" pitchFamily="2" charset="2"/>
                <a:hlinkClick r:id="rId5"/>
              </a:rPr>
              <a:t>LDA</a:t>
            </a:r>
            <a:r>
              <a:rPr lang="en-US" dirty="0">
                <a:sym typeface="Wingdings" panose="05000000000000000000" pitchFamily="2" charset="2"/>
              </a:rPr>
              <a:t>…)</a:t>
            </a:r>
          </a:p>
          <a:p>
            <a:pPr marL="0" indent="0">
              <a:buNone/>
            </a:pPr>
            <a:endParaRPr lang="en-US" dirty="0"/>
          </a:p>
          <a:p>
            <a:endParaRPr lang="en-US" dirty="0"/>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Data </a:t>
            </a:r>
            <a:r>
              <a:rPr lang="en-US" dirty="0" err="1"/>
              <a:t>vizualization</a:t>
            </a:r>
            <a:endParaRPr lang="en-US" dirty="0"/>
          </a:p>
        </p:txBody>
      </p:sp>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1361" y="121926"/>
            <a:ext cx="2429067" cy="2103572"/>
          </a:xfrm>
          <a:prstGeom prst="rect">
            <a:avLst/>
          </a:prstGeom>
        </p:spPr>
      </p:pic>
      <p:sp>
        <p:nvSpPr>
          <p:cNvPr id="6" name="Rectangle 5"/>
          <p:cNvSpPr/>
          <p:nvPr/>
        </p:nvSpPr>
        <p:spPr>
          <a:xfrm>
            <a:off x="131379" y="6327657"/>
            <a:ext cx="5959366" cy="246221"/>
          </a:xfrm>
          <a:prstGeom prst="rect">
            <a:avLst/>
          </a:prstGeom>
        </p:spPr>
        <p:txBody>
          <a:bodyPr wrap="square">
            <a:spAutoFit/>
          </a:bodyPr>
          <a:lstStyle/>
          <a:p>
            <a:r>
              <a:rPr lang="en-US" sz="1000" dirty="0"/>
              <a:t>https://towardsdatascience.com/data-visualization-for-machine-learning-and-data-science-a45178970be7</a:t>
            </a:r>
          </a:p>
        </p:txBody>
      </p:sp>
    </p:spTree>
    <p:extLst>
      <p:ext uri="{BB962C8B-B14F-4D97-AF65-F5344CB8AC3E}">
        <p14:creationId xmlns:p14="http://schemas.microsoft.com/office/powerpoint/2010/main" val="296690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buNone/>
            </a:pPr>
            <a:r>
              <a:rPr lang="en-AU" dirty="0"/>
              <a:t>At the end of this module, the student will have understood and be able to explain:</a:t>
            </a:r>
            <a:endParaRPr lang="fr-FR" dirty="0"/>
          </a:p>
          <a:p>
            <a:r>
              <a:rPr lang="fr-FR" dirty="0"/>
              <a:t>The </a:t>
            </a:r>
            <a:r>
              <a:rPr lang="fr-FR" b="1" dirty="0" err="1"/>
              <a:t>characteristics</a:t>
            </a:r>
            <a:r>
              <a:rPr lang="fr-FR" b="1" dirty="0"/>
              <a:t> of </a:t>
            </a:r>
            <a:r>
              <a:rPr lang="fr-FR" b="1" dirty="0" err="1"/>
              <a:t>supervised</a:t>
            </a:r>
            <a:r>
              <a:rPr lang="fr-FR" b="1" dirty="0"/>
              <a:t> </a:t>
            </a:r>
            <a:r>
              <a:rPr lang="fr-FR" b="1" dirty="0" err="1"/>
              <a:t>learning</a:t>
            </a:r>
            <a:r>
              <a:rPr lang="fr-FR" b="1" dirty="0"/>
              <a:t> </a:t>
            </a:r>
            <a:r>
              <a:rPr lang="fr-FR" b="1" dirty="0" err="1"/>
              <a:t>problems</a:t>
            </a:r>
            <a:r>
              <a:rPr lang="fr-FR" b="1" dirty="0"/>
              <a:t> </a:t>
            </a:r>
            <a:r>
              <a:rPr lang="fr-FR" dirty="0"/>
              <a:t>(data sets, classification / </a:t>
            </a:r>
            <a:r>
              <a:rPr lang="fr-FR" dirty="0" err="1"/>
              <a:t>regression</a:t>
            </a:r>
            <a:r>
              <a:rPr lang="fr-FR" dirty="0"/>
              <a:t>, </a:t>
            </a:r>
            <a:r>
              <a:rPr lang="fr-FR" dirty="0" err="1"/>
              <a:t>learning</a:t>
            </a:r>
            <a:r>
              <a:rPr lang="fr-FR" dirty="0"/>
              <a:t> </a:t>
            </a:r>
            <a:r>
              <a:rPr lang="fr-FR" dirty="0" err="1"/>
              <a:t>process</a:t>
            </a:r>
            <a:r>
              <a:rPr lang="fr-FR" dirty="0"/>
              <a:t>, </a:t>
            </a:r>
            <a:r>
              <a:rPr lang="fr-FR" dirty="0" err="1"/>
              <a:t>evaluation</a:t>
            </a:r>
            <a:r>
              <a:rPr lang="fr-FR" dirty="0"/>
              <a:t> of </a:t>
            </a:r>
            <a:r>
              <a:rPr lang="fr-FR" dirty="0" err="1"/>
              <a:t>learning</a:t>
            </a:r>
            <a:r>
              <a:rPr lang="fr-FR" dirty="0"/>
              <a:t> </a:t>
            </a:r>
            <a:r>
              <a:rPr lang="fr-FR" dirty="0" err="1"/>
              <a:t>models</a:t>
            </a:r>
            <a:r>
              <a:rPr lang="fr-FR" dirty="0"/>
              <a:t>)</a:t>
            </a:r>
          </a:p>
          <a:p>
            <a:r>
              <a:rPr lang="fr-FR" dirty="0"/>
              <a:t>the </a:t>
            </a:r>
            <a:r>
              <a:rPr lang="fr-FR" b="1" dirty="0"/>
              <a:t>main basic </a:t>
            </a:r>
            <a:r>
              <a:rPr lang="fr-FR" b="1" dirty="0" err="1"/>
              <a:t>methods</a:t>
            </a:r>
            <a:r>
              <a:rPr lang="fr-FR" b="1" dirty="0"/>
              <a:t> and </a:t>
            </a:r>
            <a:r>
              <a:rPr lang="fr-FR" b="1" dirty="0" err="1"/>
              <a:t>algorithms</a:t>
            </a:r>
            <a:r>
              <a:rPr lang="fr-FR" b="1" dirty="0"/>
              <a:t> </a:t>
            </a:r>
            <a:r>
              <a:rPr lang="fr-FR" dirty="0"/>
              <a:t>to deal </a:t>
            </a:r>
            <a:r>
              <a:rPr lang="fr-FR" dirty="0" err="1"/>
              <a:t>with</a:t>
            </a:r>
            <a:r>
              <a:rPr lang="fr-FR" dirty="0"/>
              <a:t> </a:t>
            </a:r>
            <a:r>
              <a:rPr lang="fr-FR" dirty="0" err="1"/>
              <a:t>these</a:t>
            </a:r>
            <a:r>
              <a:rPr lang="fr-FR" dirty="0"/>
              <a:t> </a:t>
            </a:r>
            <a:r>
              <a:rPr lang="fr-FR" dirty="0" err="1"/>
              <a:t>problems</a:t>
            </a:r>
            <a:r>
              <a:rPr lang="fr-FR" dirty="0"/>
              <a:t> (neural networks  and </a:t>
            </a:r>
            <a:r>
              <a:rPr lang="fr-FR" dirty="0" err="1"/>
              <a:t>interpretable</a:t>
            </a:r>
            <a:r>
              <a:rPr lang="fr-FR" dirty="0"/>
              <a:t> </a:t>
            </a:r>
            <a:r>
              <a:rPr lang="fr-FR" dirty="0" err="1"/>
              <a:t>models</a:t>
            </a:r>
            <a:r>
              <a:rPr lang="fr-FR" dirty="0"/>
              <a:t>)</a:t>
            </a:r>
            <a:r>
              <a:rPr lang="en-US" dirty="0"/>
              <a:t> </a:t>
            </a:r>
            <a:endParaRPr lang="fr-FR" dirty="0"/>
          </a:p>
          <a:p>
            <a:endParaRPr lang="en-US" dirty="0"/>
          </a:p>
        </p:txBody>
      </p:sp>
      <p:sp>
        <p:nvSpPr>
          <p:cNvPr id="3" name="Titre 2"/>
          <p:cNvSpPr>
            <a:spLocks noGrp="1"/>
          </p:cNvSpPr>
          <p:nvPr>
            <p:ph type="title"/>
          </p:nvPr>
        </p:nvSpPr>
        <p:spPr/>
        <p:txBody>
          <a:bodyPr/>
          <a:lstStyle/>
          <a:p>
            <a:endParaRPr lang="en-US" dirty="0"/>
          </a:p>
        </p:txBody>
      </p:sp>
      <p:sp>
        <p:nvSpPr>
          <p:cNvPr id="4" name="Espace réservé du texte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83431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Univariate analysis: plot a single feature to analyze its properties</a:t>
            </a:r>
          </a:p>
          <a:p>
            <a:pPr lvl="1"/>
            <a:r>
              <a:rPr lang="en-US" dirty="0"/>
              <a:t>Box plot</a:t>
            </a:r>
          </a:p>
          <a:p>
            <a:pPr lvl="1"/>
            <a:r>
              <a:rPr lang="en-US" dirty="0"/>
              <a:t>Violin plot</a:t>
            </a:r>
          </a:p>
          <a:p>
            <a:pPr lvl="1"/>
            <a:r>
              <a:rPr lang="en-US" dirty="0"/>
              <a:t>Distribution plot</a:t>
            </a:r>
          </a:p>
          <a:p>
            <a:pPr lvl="1"/>
            <a:r>
              <a:rPr lang="en-US" dirty="0"/>
              <a:t>Joint plot</a:t>
            </a:r>
          </a:p>
          <a:p>
            <a:r>
              <a:rPr lang="en-US" dirty="0"/>
              <a:t>Bivariate analysis: compare exactly 2 features</a:t>
            </a:r>
          </a:p>
          <a:p>
            <a:pPr lvl="1"/>
            <a:r>
              <a:rPr lang="en-US" dirty="0"/>
              <a:t>Scatter plot</a:t>
            </a:r>
          </a:p>
          <a:p>
            <a:pPr lvl="1"/>
            <a:r>
              <a:rPr lang="en-US" dirty="0"/>
              <a:t>Bar chart</a:t>
            </a:r>
          </a:p>
          <a:p>
            <a:pPr lvl="1"/>
            <a:r>
              <a:rPr lang="en-US" dirty="0"/>
              <a:t>Line plot</a:t>
            </a:r>
          </a:p>
          <a:p>
            <a:r>
              <a:rPr lang="en-US" dirty="0"/>
              <a:t>Multivariate analysis: compare more than 2 features</a:t>
            </a:r>
          </a:p>
          <a:p>
            <a:pPr lvl="1"/>
            <a:r>
              <a:rPr lang="en-US" dirty="0"/>
              <a:t>Pair plot: a </a:t>
            </a:r>
            <a:r>
              <a:rPr lang="en-US" dirty="0" err="1"/>
              <a:t>nxn</a:t>
            </a:r>
            <a:r>
              <a:rPr lang="en-US" dirty="0"/>
              <a:t> figure with </a:t>
            </a:r>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Different types of analysis</a:t>
            </a:r>
          </a:p>
        </p:txBody>
      </p:sp>
      <p:sp>
        <p:nvSpPr>
          <p:cNvPr id="5" name="Rectangle 4"/>
          <p:cNvSpPr/>
          <p:nvPr/>
        </p:nvSpPr>
        <p:spPr>
          <a:xfrm>
            <a:off x="377633" y="6260815"/>
            <a:ext cx="7257393" cy="253916"/>
          </a:xfrm>
          <a:prstGeom prst="rect">
            <a:avLst/>
          </a:prstGeom>
        </p:spPr>
        <p:txBody>
          <a:bodyPr wrap="square">
            <a:spAutoFit/>
          </a:bodyPr>
          <a:lstStyle/>
          <a:p>
            <a:r>
              <a:rPr lang="en-US" sz="1050" dirty="0"/>
              <a:t>https://towardsdatascience.com/data-visualization-for-machine-learning-and-data-science-a45178970be7</a:t>
            </a:r>
          </a:p>
        </p:txBody>
      </p:sp>
      <p:grpSp>
        <p:nvGrpSpPr>
          <p:cNvPr id="9" name="Groupe 8"/>
          <p:cNvGrpSpPr/>
          <p:nvPr/>
        </p:nvGrpSpPr>
        <p:grpSpPr>
          <a:xfrm>
            <a:off x="5005074" y="1787218"/>
            <a:ext cx="3797495" cy="3119023"/>
            <a:chOff x="5005074" y="1787218"/>
            <a:chExt cx="3797495" cy="3119023"/>
          </a:xfrm>
        </p:grpSpPr>
        <p:pic>
          <p:nvPicPr>
            <p:cNvPr id="7" name="Image 6"/>
            <p:cNvPicPr>
              <a:picLocks noChangeAspect="1"/>
            </p:cNvPicPr>
            <p:nvPr/>
          </p:nvPicPr>
          <p:blipFill>
            <a:blip r:embed="rId2"/>
            <a:stretch>
              <a:fillRect/>
            </a:stretch>
          </p:blipFill>
          <p:spPr>
            <a:xfrm>
              <a:off x="5005074" y="1787218"/>
              <a:ext cx="3797495" cy="2749691"/>
            </a:xfrm>
            <a:prstGeom prst="rect">
              <a:avLst/>
            </a:prstGeom>
          </p:spPr>
        </p:pic>
        <p:sp>
          <p:nvSpPr>
            <p:cNvPr id="8" name="ZoneTexte 7"/>
            <p:cNvSpPr txBox="1"/>
            <p:nvPr/>
          </p:nvSpPr>
          <p:spPr>
            <a:xfrm>
              <a:off x="6031633" y="4536909"/>
              <a:ext cx="2527379" cy="369332"/>
            </a:xfrm>
            <a:prstGeom prst="rect">
              <a:avLst/>
            </a:prstGeom>
            <a:noFill/>
          </p:spPr>
          <p:txBody>
            <a:bodyPr wrap="square" rtlCol="0">
              <a:spAutoFit/>
            </a:bodyPr>
            <a:lstStyle/>
            <a:p>
              <a:r>
                <a:rPr lang="en-US" dirty="0"/>
                <a:t>Scatter plot</a:t>
              </a:r>
            </a:p>
          </p:txBody>
        </p:sp>
      </p:grpSp>
      <p:grpSp>
        <p:nvGrpSpPr>
          <p:cNvPr id="12" name="Groupe 11"/>
          <p:cNvGrpSpPr/>
          <p:nvPr/>
        </p:nvGrpSpPr>
        <p:grpSpPr>
          <a:xfrm>
            <a:off x="5786164" y="3190588"/>
            <a:ext cx="3579337" cy="3199930"/>
            <a:chOff x="5786164" y="3190588"/>
            <a:chExt cx="3579337" cy="3199930"/>
          </a:xfrm>
        </p:grpSpPr>
        <p:pic>
          <p:nvPicPr>
            <p:cNvPr id="10" name="Image 9"/>
            <p:cNvPicPr>
              <a:picLocks noChangeAspect="1"/>
            </p:cNvPicPr>
            <p:nvPr/>
          </p:nvPicPr>
          <p:blipFill>
            <a:blip r:embed="rId3"/>
            <a:stretch>
              <a:fillRect/>
            </a:stretch>
          </p:blipFill>
          <p:spPr>
            <a:xfrm>
              <a:off x="5786164" y="3190588"/>
              <a:ext cx="3016405" cy="2876698"/>
            </a:xfrm>
            <a:prstGeom prst="rect">
              <a:avLst/>
            </a:prstGeom>
          </p:spPr>
        </p:pic>
        <p:sp>
          <p:nvSpPr>
            <p:cNvPr id="11" name="ZoneTexte 10"/>
            <p:cNvSpPr txBox="1"/>
            <p:nvPr/>
          </p:nvSpPr>
          <p:spPr>
            <a:xfrm>
              <a:off x="6645018" y="6021186"/>
              <a:ext cx="2720483" cy="369332"/>
            </a:xfrm>
            <a:prstGeom prst="rect">
              <a:avLst/>
            </a:prstGeom>
            <a:noFill/>
          </p:spPr>
          <p:txBody>
            <a:bodyPr wrap="square" rtlCol="0">
              <a:spAutoFit/>
            </a:bodyPr>
            <a:lstStyle/>
            <a:p>
              <a:r>
                <a:rPr lang="en-US" dirty="0"/>
                <a:t>Pair plot</a:t>
              </a:r>
            </a:p>
          </p:txBody>
        </p:sp>
      </p:grpSp>
    </p:spTree>
    <p:extLst>
      <p:ext uri="{BB962C8B-B14F-4D97-AF65-F5344CB8AC3E}">
        <p14:creationId xmlns:p14="http://schemas.microsoft.com/office/powerpoint/2010/main" val="260829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61867" y="1333549"/>
            <a:ext cx="8424936" cy="4687739"/>
          </a:xfrm>
        </p:spPr>
        <p:txBody>
          <a:bodyPr/>
          <a:lstStyle/>
          <a:p>
            <a:r>
              <a:rPr lang="en-US" dirty="0"/>
              <a:t>The </a:t>
            </a:r>
            <a:r>
              <a:rPr lang="en-US" b="1" dirty="0"/>
              <a:t>quality</a:t>
            </a:r>
            <a:r>
              <a:rPr lang="en-US" dirty="0"/>
              <a:t> and </a:t>
            </a:r>
            <a:r>
              <a:rPr lang="en-US" b="1" dirty="0"/>
              <a:t>size of the data set </a:t>
            </a:r>
            <a:r>
              <a:rPr lang="en-US" dirty="0"/>
              <a:t>matter much more than which shiny algorithm you use</a:t>
            </a:r>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Quality and size of the data sets</a:t>
            </a:r>
          </a:p>
        </p:txBody>
      </p:sp>
      <p:pic>
        <p:nvPicPr>
          <p:cNvPr id="5" name="Image 4"/>
          <p:cNvPicPr>
            <a:picLocks noChangeAspect="1"/>
          </p:cNvPicPr>
          <p:nvPr/>
        </p:nvPicPr>
        <p:blipFill>
          <a:blip r:embed="rId2"/>
          <a:stretch>
            <a:fillRect/>
          </a:stretch>
        </p:blipFill>
        <p:spPr>
          <a:xfrm>
            <a:off x="946916" y="2474529"/>
            <a:ext cx="3789999" cy="1345981"/>
          </a:xfrm>
          <a:prstGeom prst="rect">
            <a:avLst/>
          </a:prstGeom>
        </p:spPr>
      </p:pic>
      <p:pic>
        <p:nvPicPr>
          <p:cNvPr id="6" name="Image 5"/>
          <p:cNvPicPr>
            <a:picLocks noChangeAspect="1"/>
          </p:cNvPicPr>
          <p:nvPr/>
        </p:nvPicPr>
        <p:blipFill>
          <a:blip r:embed="rId3"/>
          <a:stretch>
            <a:fillRect/>
          </a:stretch>
        </p:blipFill>
        <p:spPr>
          <a:xfrm>
            <a:off x="5007346" y="2474529"/>
            <a:ext cx="3779457" cy="1131504"/>
          </a:xfrm>
          <a:prstGeom prst="rect">
            <a:avLst/>
          </a:prstGeom>
        </p:spPr>
      </p:pic>
      <p:sp>
        <p:nvSpPr>
          <p:cNvPr id="7" name="Rectangle 6"/>
          <p:cNvSpPr/>
          <p:nvPr/>
        </p:nvSpPr>
        <p:spPr>
          <a:xfrm>
            <a:off x="241737" y="6312268"/>
            <a:ext cx="6069724" cy="261610"/>
          </a:xfrm>
          <a:prstGeom prst="rect">
            <a:avLst/>
          </a:prstGeom>
        </p:spPr>
        <p:txBody>
          <a:bodyPr wrap="square">
            <a:spAutoFit/>
          </a:bodyPr>
          <a:lstStyle/>
          <a:p>
            <a:r>
              <a:rPr lang="en-US" sz="1050" dirty="0"/>
              <a:t>https://developers.google.com/machine-learning/data-prep</a:t>
            </a:r>
          </a:p>
        </p:txBody>
      </p:sp>
    </p:spTree>
    <p:extLst>
      <p:ext uri="{BB962C8B-B14F-4D97-AF65-F5344CB8AC3E}">
        <p14:creationId xmlns:p14="http://schemas.microsoft.com/office/powerpoint/2010/main" val="3953423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83312" y="714483"/>
            <a:ext cx="8424936" cy="4687739"/>
          </a:xfrm>
        </p:spPr>
        <p:txBody>
          <a:bodyPr/>
          <a:lstStyle/>
          <a:p>
            <a:r>
              <a:rPr lang="en-US" dirty="0"/>
              <a:t>As a rough rule of thumb, your model should </a:t>
            </a:r>
            <a:r>
              <a:rPr lang="en-US" b="1" dirty="0">
                <a:solidFill>
                  <a:srgbClr val="C00000"/>
                </a:solidFill>
              </a:rPr>
              <a:t>train on at least an order of magnitude more examples than trainable parameters</a:t>
            </a:r>
            <a:r>
              <a:rPr lang="en-US" dirty="0"/>
              <a:t>.</a:t>
            </a:r>
          </a:p>
          <a:p>
            <a:r>
              <a:rPr lang="en-US" dirty="0"/>
              <a:t>What is “a lot” of data?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Amount of data depends on the complexity of the “true” function</a:t>
            </a:r>
          </a:p>
          <a:p>
            <a:pPr lvl="1"/>
            <a:r>
              <a:rPr lang="en-US" dirty="0"/>
              <a:t>If the true function is simple, a small amount of data is enough for a learning algorithm with high bias and low variance</a:t>
            </a:r>
          </a:p>
          <a:p>
            <a:pPr lvl="1"/>
            <a:r>
              <a:rPr lang="en-US" dirty="0"/>
              <a:t>If the true function is complex, a very large amount of data will be necessary and the algorithm should be with low bias and high variance</a:t>
            </a:r>
          </a:p>
          <a:p>
            <a:pPr marL="0" indent="0">
              <a:buNone/>
            </a:pPr>
            <a:endParaRPr lang="en-US" dirty="0"/>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The size of the data set</a:t>
            </a:r>
          </a:p>
        </p:txBody>
      </p:sp>
      <p:pic>
        <p:nvPicPr>
          <p:cNvPr id="5" name="Image 4"/>
          <p:cNvPicPr>
            <a:picLocks noChangeAspect="1"/>
          </p:cNvPicPr>
          <p:nvPr/>
        </p:nvPicPr>
        <p:blipFill>
          <a:blip r:embed="rId2"/>
          <a:stretch>
            <a:fillRect/>
          </a:stretch>
        </p:blipFill>
        <p:spPr>
          <a:xfrm>
            <a:off x="1153125" y="1997970"/>
            <a:ext cx="5973653" cy="2363279"/>
          </a:xfrm>
          <a:prstGeom prst="rect">
            <a:avLst/>
          </a:prstGeom>
        </p:spPr>
      </p:pic>
    </p:spTree>
    <p:extLst>
      <p:ext uri="{BB962C8B-B14F-4D97-AF65-F5344CB8AC3E}">
        <p14:creationId xmlns:p14="http://schemas.microsoft.com/office/powerpoint/2010/main" val="273072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b="1" dirty="0">
                <a:solidFill>
                  <a:srgbClr val="C00000"/>
                </a:solidFill>
              </a:rPr>
              <a:t>Rule 1</a:t>
            </a:r>
            <a:r>
              <a:rPr lang="en-US" dirty="0"/>
              <a:t>: </a:t>
            </a:r>
            <a:r>
              <a:rPr lang="en-US" b="1" dirty="0">
                <a:effectLst>
                  <a:outerShdw blurRad="38100" dist="38100" dir="2700000" algn="tl">
                    <a:srgbClr val="000000">
                      <a:alpha val="43137"/>
                    </a:srgbClr>
                  </a:outerShdw>
                </a:effectLst>
              </a:rPr>
              <a:t>be pragmatic </a:t>
            </a:r>
            <a:r>
              <a:rPr lang="en-US" dirty="0">
                <a:sym typeface="Wingdings" panose="05000000000000000000" pitchFamily="2" charset="2"/>
              </a:rPr>
              <a:t> a quality set is one that accomplishes its intended task</a:t>
            </a:r>
          </a:p>
          <a:p>
            <a:r>
              <a:rPr lang="en-US" b="1" dirty="0">
                <a:solidFill>
                  <a:srgbClr val="C00000"/>
                </a:solidFill>
                <a:sym typeface="Wingdings" panose="05000000000000000000" pitchFamily="2" charset="2"/>
              </a:rPr>
              <a:t>3 quality criteria:</a:t>
            </a:r>
          </a:p>
          <a:p>
            <a:pPr lvl="1"/>
            <a:r>
              <a:rPr lang="en-US" dirty="0">
                <a:sym typeface="Wingdings" panose="05000000000000000000" pitchFamily="2" charset="2"/>
              </a:rPr>
              <a:t>Reliability</a:t>
            </a:r>
          </a:p>
          <a:p>
            <a:pPr lvl="1"/>
            <a:r>
              <a:rPr lang="en-US" dirty="0">
                <a:sym typeface="Wingdings" panose="05000000000000000000" pitchFamily="2" charset="2"/>
              </a:rPr>
              <a:t>Feature representation</a:t>
            </a:r>
          </a:p>
          <a:p>
            <a:pPr lvl="1"/>
            <a:r>
              <a:rPr lang="en-US" dirty="0">
                <a:sym typeface="Wingdings" panose="05000000000000000000" pitchFamily="2" charset="2"/>
              </a:rPr>
              <a:t>Minimizing skew</a:t>
            </a:r>
            <a:endParaRPr lang="en-US" dirty="0"/>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Quality of a data set</a:t>
            </a:r>
          </a:p>
        </p:txBody>
      </p:sp>
    </p:spTree>
    <p:extLst>
      <p:ext uri="{BB962C8B-B14F-4D97-AF65-F5344CB8AC3E}">
        <p14:creationId xmlns:p14="http://schemas.microsoft.com/office/powerpoint/2010/main" val="3676251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buNone/>
            </a:pPr>
            <a:r>
              <a:rPr lang="en-US" dirty="0"/>
              <a:t>Represents how much you can trust the data</a:t>
            </a:r>
          </a:p>
          <a:p>
            <a:r>
              <a:rPr lang="en-US" dirty="0"/>
              <a:t>Depends on the </a:t>
            </a:r>
            <a:r>
              <a:rPr lang="en-US" b="1" dirty="0">
                <a:solidFill>
                  <a:srgbClr val="C00000"/>
                </a:solidFill>
              </a:rPr>
              <a:t>label errors </a:t>
            </a:r>
            <a:r>
              <a:rPr lang="en-US" dirty="0"/>
              <a:t>(ex: if the data are labeled by humans </a:t>
            </a:r>
            <a:r>
              <a:rPr lang="en-US" dirty="0">
                <a:sym typeface="Wingdings" panose="05000000000000000000" pitchFamily="2" charset="2"/>
              </a:rPr>
              <a:t> mistakes)</a:t>
            </a:r>
          </a:p>
          <a:p>
            <a:r>
              <a:rPr lang="en-US" dirty="0">
                <a:sym typeface="Wingdings" panose="05000000000000000000" pitchFamily="2" charset="2"/>
              </a:rPr>
              <a:t>Depends on the </a:t>
            </a:r>
            <a:r>
              <a:rPr lang="en-US" b="1" dirty="0">
                <a:solidFill>
                  <a:srgbClr val="C00000"/>
                </a:solidFill>
                <a:sym typeface="Wingdings" panose="05000000000000000000" pitchFamily="2" charset="2"/>
              </a:rPr>
              <a:t>noise</a:t>
            </a:r>
            <a:r>
              <a:rPr lang="en-US" dirty="0">
                <a:sym typeface="Wingdings" panose="05000000000000000000" pitchFamily="2" charset="2"/>
              </a:rPr>
              <a:t> on the features (ex: GPS measurements)</a:t>
            </a:r>
          </a:p>
          <a:p>
            <a:r>
              <a:rPr lang="en-US" dirty="0">
                <a:sym typeface="Wingdings" panose="05000000000000000000" pitchFamily="2" charset="2"/>
              </a:rPr>
              <a:t>Depends if the data are </a:t>
            </a:r>
            <a:r>
              <a:rPr lang="en-US" b="1" dirty="0">
                <a:solidFill>
                  <a:srgbClr val="C00000"/>
                </a:solidFill>
                <a:sym typeface="Wingdings" panose="05000000000000000000" pitchFamily="2" charset="2"/>
              </a:rPr>
              <a:t>appropriate</a:t>
            </a:r>
            <a:r>
              <a:rPr lang="en-US" dirty="0">
                <a:sym typeface="Wingdings" panose="05000000000000000000" pitchFamily="2" charset="2"/>
              </a:rPr>
              <a:t> for the problem (ex: bias)</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Examples:</a:t>
            </a:r>
          </a:p>
          <a:p>
            <a:r>
              <a:rPr lang="en-US" dirty="0">
                <a:sym typeface="Wingdings" panose="05000000000000000000" pitchFamily="2" charset="2"/>
              </a:rPr>
              <a:t>Omitted values in a data base</a:t>
            </a:r>
          </a:p>
          <a:p>
            <a:r>
              <a:rPr lang="en-US" dirty="0">
                <a:sym typeface="Wingdings" panose="05000000000000000000" pitchFamily="2" charset="2"/>
              </a:rPr>
              <a:t>Duplicated examples</a:t>
            </a:r>
          </a:p>
          <a:p>
            <a:r>
              <a:rPr lang="en-US" dirty="0">
                <a:sym typeface="Wingdings" panose="05000000000000000000" pitchFamily="2" charset="2"/>
              </a:rPr>
              <a:t>Bad labels </a:t>
            </a:r>
          </a:p>
          <a:p>
            <a:r>
              <a:rPr lang="en-US" dirty="0">
                <a:sym typeface="Wingdings" panose="05000000000000000000" pitchFamily="2" charset="2"/>
              </a:rPr>
              <a:t>Bad feature values (sensor failures for example)</a:t>
            </a:r>
            <a:endParaRPr lang="en-US" dirty="0"/>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Reliability (</a:t>
            </a:r>
            <a:r>
              <a:rPr lang="en-US" dirty="0" err="1"/>
              <a:t>fiabilité</a:t>
            </a:r>
            <a:r>
              <a:rPr lang="en-US" dirty="0"/>
              <a:t>)</a:t>
            </a:r>
          </a:p>
        </p:txBody>
      </p:sp>
    </p:spTree>
    <p:extLst>
      <p:ext uri="{BB962C8B-B14F-4D97-AF65-F5344CB8AC3E}">
        <p14:creationId xmlns:p14="http://schemas.microsoft.com/office/powerpoint/2010/main" val="97692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buNone/>
            </a:pPr>
            <a:r>
              <a:rPr lang="en-US" dirty="0"/>
              <a:t>In your machine learning project, how much time will you typically spend on data preparation and transformation?</a:t>
            </a:r>
          </a:p>
          <a:p>
            <a:pPr>
              <a:buFont typeface="+mj-lt"/>
              <a:buAutoNum type="arabicPeriod"/>
            </a:pPr>
            <a:r>
              <a:rPr lang="en-US" dirty="0"/>
              <a:t>Less than half time of the project</a:t>
            </a:r>
          </a:p>
          <a:p>
            <a:pPr>
              <a:buFont typeface="+mj-lt"/>
              <a:buAutoNum type="arabicPeriod"/>
            </a:pPr>
            <a:r>
              <a:rPr lang="en-US" dirty="0"/>
              <a:t>More than half time of the project</a:t>
            </a:r>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err="1"/>
              <a:t>iquizz</a:t>
            </a:r>
            <a:endParaRPr lang="en-US" dirty="0"/>
          </a:p>
        </p:txBody>
      </p:sp>
    </p:spTree>
    <p:extLst>
      <p:ext uri="{BB962C8B-B14F-4D97-AF65-F5344CB8AC3E}">
        <p14:creationId xmlns:p14="http://schemas.microsoft.com/office/powerpoint/2010/main" val="4156635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How is data shown to the model?</a:t>
            </a:r>
          </a:p>
          <a:p>
            <a:endParaRPr lang="en-US" dirty="0"/>
          </a:p>
          <a:p>
            <a:r>
              <a:rPr lang="en-US" dirty="0"/>
              <a:t>Should you </a:t>
            </a:r>
            <a:r>
              <a:rPr lang="en-US" b="1" dirty="0">
                <a:solidFill>
                  <a:srgbClr val="C00000"/>
                </a:solidFill>
              </a:rPr>
              <a:t>normalize </a:t>
            </a:r>
            <a:r>
              <a:rPr lang="en-US" dirty="0"/>
              <a:t>numeric values? Are the features scaled to similar ranges? </a:t>
            </a:r>
          </a:p>
          <a:p>
            <a:pPr lvl="1"/>
            <a:r>
              <a:rPr lang="en-US" dirty="0"/>
              <a:t>Methods that employs distance are sensitive to this </a:t>
            </a:r>
            <a:r>
              <a:rPr lang="en-US" dirty="0">
                <a:sym typeface="Wingdings" panose="05000000000000000000" pitchFamily="2" charset="2"/>
              </a:rPr>
              <a:t> SVM, KNN perform poorly</a:t>
            </a:r>
            <a:endParaRPr lang="en-US" dirty="0"/>
          </a:p>
          <a:p>
            <a:pPr marL="0" indent="0">
              <a:buNone/>
            </a:pPr>
            <a:endParaRPr lang="en-US" dirty="0"/>
          </a:p>
          <a:p>
            <a:r>
              <a:rPr lang="en-US" dirty="0"/>
              <a:t>How should you handle </a:t>
            </a:r>
            <a:r>
              <a:rPr lang="en-US" b="1" dirty="0">
                <a:solidFill>
                  <a:srgbClr val="C00000"/>
                </a:solidFill>
              </a:rPr>
              <a:t>outliers</a:t>
            </a:r>
            <a:r>
              <a:rPr lang="en-US" dirty="0"/>
              <a:t>?</a:t>
            </a:r>
          </a:p>
          <a:p>
            <a:r>
              <a:rPr lang="en-US" dirty="0"/>
              <a:t>Is there some redundancy/interaction in the data or not ? </a:t>
            </a:r>
          </a:p>
          <a:p>
            <a:pPr lvl="1"/>
            <a:r>
              <a:rPr lang="en-US" dirty="0">
                <a:sym typeface="Wingdings" panose="05000000000000000000" pitchFamily="2" charset="2"/>
              </a:rPr>
              <a:t> </a:t>
            </a:r>
            <a:r>
              <a:rPr lang="en-US" dirty="0"/>
              <a:t>If each of the features makes an independent contribution to the output </a:t>
            </a:r>
          </a:p>
          <a:p>
            <a:pPr lvl="1"/>
            <a:r>
              <a:rPr lang="en-US" dirty="0"/>
              <a:t>	linear regression, SVM, naive Bayes and distance-based algorithms (KNN) perform well</a:t>
            </a:r>
          </a:p>
          <a:p>
            <a:pPr lvl="1"/>
            <a:r>
              <a:rPr lang="en-US" dirty="0">
                <a:sym typeface="Wingdings" panose="05000000000000000000" pitchFamily="2" charset="2"/>
              </a:rPr>
              <a:t> </a:t>
            </a:r>
            <a:r>
              <a:rPr lang="en-US" dirty="0"/>
              <a:t>If there are complex interactions among features</a:t>
            </a:r>
          </a:p>
          <a:p>
            <a:pPr lvl="1"/>
            <a:r>
              <a:rPr lang="en-US" dirty="0"/>
              <a:t>	Linear regression, distance based methods will perform poorly, decision trees and neural networks work better</a:t>
            </a:r>
          </a:p>
          <a:p>
            <a:pPr marL="0" indent="0">
              <a:buNone/>
            </a:pPr>
            <a:endParaRPr lang="en-US" dirty="0"/>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Feature representation</a:t>
            </a:r>
          </a:p>
        </p:txBody>
      </p:sp>
    </p:spTree>
    <p:extLst>
      <p:ext uri="{BB962C8B-B14F-4D97-AF65-F5344CB8AC3E}">
        <p14:creationId xmlns:p14="http://schemas.microsoft.com/office/powerpoint/2010/main" val="3667491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9A639F-77AF-4C36-BE2C-804DDDAC0655}"/>
              </a:ext>
            </a:extLst>
          </p:cNvPr>
          <p:cNvSpPr>
            <a:spLocks noGrp="1"/>
          </p:cNvSpPr>
          <p:nvPr>
            <p:ph type="title"/>
          </p:nvPr>
        </p:nvSpPr>
        <p:spPr/>
        <p:txBody>
          <a:bodyPr/>
          <a:lstStyle/>
          <a:p>
            <a:endParaRPr lang="en-US"/>
          </a:p>
        </p:txBody>
      </p:sp>
      <p:sp>
        <p:nvSpPr>
          <p:cNvPr id="3" name="Espace réservé du texte 2">
            <a:extLst>
              <a:ext uri="{FF2B5EF4-FFF2-40B4-BE49-F238E27FC236}">
                <a16:creationId xmlns:a16="http://schemas.microsoft.com/office/drawing/2014/main" id="{5100FA2B-EFF2-49EB-AA63-426419057E53}"/>
              </a:ext>
            </a:extLst>
          </p:cNvPr>
          <p:cNvSpPr>
            <a:spLocks noGrp="1"/>
          </p:cNvSpPr>
          <p:nvPr>
            <p:ph type="body" idx="1"/>
          </p:nvPr>
        </p:nvSpPr>
        <p:spPr>
          <a:xfrm>
            <a:off x="312672" y="1684223"/>
            <a:ext cx="7806821" cy="4351339"/>
          </a:xfrm>
        </p:spPr>
        <p:txBody>
          <a:bodyPr/>
          <a:lstStyle/>
          <a:p>
            <a:pPr marL="85725" indent="0">
              <a:buNone/>
            </a:pPr>
            <a:r>
              <a:rPr lang="en-US" dirty="0"/>
              <a:t>De </a:t>
            </a:r>
            <a:r>
              <a:rPr lang="en-US" dirty="0" err="1"/>
              <a:t>quand</a:t>
            </a:r>
            <a:r>
              <a:rPr lang="en-US" dirty="0"/>
              <a:t> date </a:t>
            </a:r>
            <a:r>
              <a:rPr lang="en-US" dirty="0" err="1"/>
              <a:t>l’Intelligence</a:t>
            </a:r>
            <a:r>
              <a:rPr lang="en-US" dirty="0"/>
              <a:t> </a:t>
            </a:r>
            <a:r>
              <a:rPr lang="en-US" dirty="0" err="1"/>
              <a:t>Artificielle</a:t>
            </a:r>
            <a:r>
              <a:rPr lang="en-US" dirty="0"/>
              <a:t>?</a:t>
            </a:r>
          </a:p>
          <a:p>
            <a:pPr marL="542925" indent="-457200">
              <a:buFont typeface="+mj-lt"/>
              <a:buAutoNum type="arabicPeriod"/>
            </a:pPr>
            <a:r>
              <a:rPr lang="en-US" dirty="0"/>
              <a:t>Des 10 </a:t>
            </a:r>
            <a:r>
              <a:rPr lang="en-US" dirty="0" err="1"/>
              <a:t>dernières</a:t>
            </a:r>
            <a:r>
              <a:rPr lang="en-US" dirty="0"/>
              <a:t> </a:t>
            </a:r>
            <a:r>
              <a:rPr lang="en-US" dirty="0" err="1"/>
              <a:t>années</a:t>
            </a:r>
            <a:endParaRPr lang="en-US" dirty="0"/>
          </a:p>
          <a:p>
            <a:pPr marL="542925" indent="-457200">
              <a:buFont typeface="+mj-lt"/>
              <a:buAutoNum type="arabicPeriod"/>
            </a:pPr>
            <a:r>
              <a:rPr lang="en-US" dirty="0"/>
              <a:t>Des </a:t>
            </a:r>
            <a:r>
              <a:rPr lang="en-US" dirty="0" err="1"/>
              <a:t>années</a:t>
            </a:r>
            <a:r>
              <a:rPr lang="en-US" dirty="0"/>
              <a:t> 2000</a:t>
            </a:r>
          </a:p>
          <a:p>
            <a:pPr marL="542925" indent="-457200">
              <a:buFont typeface="+mj-lt"/>
              <a:buAutoNum type="arabicPeriod"/>
            </a:pPr>
            <a:r>
              <a:rPr lang="en-US" dirty="0"/>
              <a:t>Des </a:t>
            </a:r>
            <a:r>
              <a:rPr lang="en-US" dirty="0" err="1"/>
              <a:t>années</a:t>
            </a:r>
            <a:r>
              <a:rPr lang="en-US" dirty="0"/>
              <a:t> 70</a:t>
            </a:r>
          </a:p>
          <a:p>
            <a:pPr marL="542925" indent="-457200">
              <a:buFont typeface="+mj-lt"/>
              <a:buAutoNum type="arabicPeriod"/>
            </a:pPr>
            <a:r>
              <a:rPr lang="en-US" dirty="0"/>
              <a:t>Des </a:t>
            </a:r>
            <a:r>
              <a:rPr lang="en-US" dirty="0" err="1"/>
              <a:t>années</a:t>
            </a:r>
            <a:r>
              <a:rPr lang="en-US" dirty="0"/>
              <a:t> 50</a:t>
            </a:r>
          </a:p>
        </p:txBody>
      </p:sp>
    </p:spTree>
    <p:extLst>
      <p:ext uri="{BB962C8B-B14F-4D97-AF65-F5344CB8AC3E}">
        <p14:creationId xmlns:p14="http://schemas.microsoft.com/office/powerpoint/2010/main" val="313682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AB2B1C-12A5-458C-BC34-09B5E9E96063}"/>
              </a:ext>
            </a:extLst>
          </p:cNvPr>
          <p:cNvSpPr>
            <a:spLocks noGrp="1"/>
          </p:cNvSpPr>
          <p:nvPr>
            <p:ph type="title"/>
          </p:nvPr>
        </p:nvSpPr>
        <p:spPr/>
        <p:txBody>
          <a:bodyPr/>
          <a:lstStyle/>
          <a:p>
            <a:endParaRPr lang="en-US"/>
          </a:p>
        </p:txBody>
      </p:sp>
      <p:sp>
        <p:nvSpPr>
          <p:cNvPr id="3" name="Espace réservé du texte 2">
            <a:extLst>
              <a:ext uri="{FF2B5EF4-FFF2-40B4-BE49-F238E27FC236}">
                <a16:creationId xmlns:a16="http://schemas.microsoft.com/office/drawing/2014/main" id="{85B0A5A5-4462-44BF-8852-7B6109533F5C}"/>
              </a:ext>
            </a:extLst>
          </p:cNvPr>
          <p:cNvSpPr>
            <a:spLocks noGrp="1"/>
          </p:cNvSpPr>
          <p:nvPr>
            <p:ph type="body" idx="1"/>
          </p:nvPr>
        </p:nvSpPr>
        <p:spPr>
          <a:xfrm>
            <a:off x="666288" y="1476833"/>
            <a:ext cx="7806821" cy="4351339"/>
          </a:xfrm>
        </p:spPr>
        <p:txBody>
          <a:bodyPr/>
          <a:lstStyle/>
          <a:p>
            <a:pPr marL="85725" indent="0">
              <a:buNone/>
            </a:pPr>
            <a:r>
              <a:rPr lang="fr-FR" dirty="0"/>
              <a:t>Quelle approche d'apprentissage est utilisée lorsque l'algorithme s'améliore en fonction de son expérience antérieure?</a:t>
            </a:r>
          </a:p>
          <a:p>
            <a:pPr marL="85725" indent="0">
              <a:buNone/>
            </a:pPr>
            <a:r>
              <a:rPr lang="fr-FR" dirty="0"/>
              <a:t>1) Apprentissage supervisé</a:t>
            </a:r>
            <a:br>
              <a:rPr lang="fr-FR" dirty="0"/>
            </a:br>
            <a:r>
              <a:rPr lang="fr-FR" dirty="0"/>
              <a:t>2) Apprentissage non supervisé</a:t>
            </a:r>
            <a:br>
              <a:rPr lang="fr-FR" dirty="0"/>
            </a:br>
            <a:r>
              <a:rPr lang="fr-FR" dirty="0"/>
              <a:t>3) Apprentissage par renforcement</a:t>
            </a:r>
            <a:br>
              <a:rPr lang="fr-FR" dirty="0"/>
            </a:br>
            <a:r>
              <a:rPr lang="fr-FR" dirty="0"/>
              <a:t>4) Apprentissage semi-supervisé</a:t>
            </a:r>
          </a:p>
          <a:p>
            <a:pPr marL="85725" indent="0">
              <a:buNone/>
            </a:pPr>
            <a:endParaRPr lang="en-US" dirty="0"/>
          </a:p>
        </p:txBody>
      </p:sp>
    </p:spTree>
    <p:extLst>
      <p:ext uri="{BB962C8B-B14F-4D97-AF65-F5344CB8AC3E}">
        <p14:creationId xmlns:p14="http://schemas.microsoft.com/office/powerpoint/2010/main" val="3396265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5F48BF-6F45-4EF0-BFF4-7CFACFBBED2A}"/>
              </a:ext>
            </a:extLst>
          </p:cNvPr>
          <p:cNvSpPr>
            <a:spLocks noGrp="1"/>
          </p:cNvSpPr>
          <p:nvPr>
            <p:ph type="title"/>
          </p:nvPr>
        </p:nvSpPr>
        <p:spPr/>
        <p:txBody>
          <a:bodyPr/>
          <a:lstStyle/>
          <a:p>
            <a:endParaRPr lang="en-US"/>
          </a:p>
        </p:txBody>
      </p:sp>
      <p:sp>
        <p:nvSpPr>
          <p:cNvPr id="3" name="Espace réservé du texte 2">
            <a:extLst>
              <a:ext uri="{FF2B5EF4-FFF2-40B4-BE49-F238E27FC236}">
                <a16:creationId xmlns:a16="http://schemas.microsoft.com/office/drawing/2014/main" id="{3D103251-DAC6-4D62-BF94-7AE67D5A2F5C}"/>
              </a:ext>
            </a:extLst>
          </p:cNvPr>
          <p:cNvSpPr>
            <a:spLocks noGrp="1"/>
          </p:cNvSpPr>
          <p:nvPr>
            <p:ph type="body" idx="1"/>
          </p:nvPr>
        </p:nvSpPr>
        <p:spPr/>
        <p:txBody>
          <a:bodyPr/>
          <a:lstStyle/>
          <a:p>
            <a:pPr marL="85725" indent="0">
              <a:buNone/>
            </a:pPr>
            <a:r>
              <a:rPr lang="fr-FR" dirty="0"/>
              <a:t>Quelle est la différence entre l'apprentissage supervisé et l'apprentissage non supervisé?</a:t>
            </a:r>
          </a:p>
          <a:p>
            <a:r>
              <a:rPr lang="fr-FR" dirty="0"/>
              <a:t>1) La présence ou l'absence d'un modèle</a:t>
            </a:r>
            <a:br>
              <a:rPr lang="fr-FR" dirty="0"/>
            </a:br>
            <a:r>
              <a:rPr lang="fr-FR" dirty="0"/>
              <a:t>2) La présence ou l'absence d'étiquettes dans les données d'entraînement</a:t>
            </a:r>
            <a:br>
              <a:rPr lang="fr-FR" dirty="0"/>
            </a:br>
            <a:r>
              <a:rPr lang="fr-FR" dirty="0"/>
              <a:t>3) La complexité des algorithmes utilisés</a:t>
            </a:r>
            <a:br>
              <a:rPr lang="fr-FR" dirty="0"/>
            </a:br>
            <a:r>
              <a:rPr lang="fr-FR" dirty="0"/>
              <a:t>4) Le nombre de </a:t>
            </a:r>
            <a:r>
              <a:rPr lang="fr-FR" dirty="0" err="1"/>
              <a:t>layers</a:t>
            </a:r>
            <a:r>
              <a:rPr lang="fr-FR" dirty="0"/>
              <a:t> dans le modèle</a:t>
            </a:r>
          </a:p>
          <a:p>
            <a:endParaRPr lang="en-US" dirty="0"/>
          </a:p>
        </p:txBody>
      </p:sp>
    </p:spTree>
    <p:extLst>
      <p:ext uri="{BB962C8B-B14F-4D97-AF65-F5344CB8AC3E}">
        <p14:creationId xmlns:p14="http://schemas.microsoft.com/office/powerpoint/2010/main" val="2616130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25037" y="722265"/>
            <a:ext cx="8424936" cy="4687739"/>
          </a:xfrm>
        </p:spPr>
        <p:txBody>
          <a:bodyPr/>
          <a:lstStyle/>
          <a:p>
            <a:r>
              <a:rPr lang="fr-FR" sz="1400" dirty="0"/>
              <a:t>set up a </a:t>
            </a:r>
            <a:r>
              <a:rPr lang="fr-FR" sz="1400" dirty="0" err="1"/>
              <a:t>learning</a:t>
            </a:r>
            <a:r>
              <a:rPr lang="fr-FR" sz="1400" dirty="0"/>
              <a:t> </a:t>
            </a:r>
            <a:r>
              <a:rPr lang="en" sz="1400" dirty="0"/>
              <a:t>process</a:t>
            </a:r>
          </a:p>
          <a:p>
            <a:r>
              <a:rPr lang="en-US" sz="1400" dirty="0"/>
              <a:t>use the algorithms implemented in existing libraries</a:t>
            </a:r>
            <a:endParaRPr lang="fr-FR" sz="1400" dirty="0"/>
          </a:p>
          <a:p>
            <a:r>
              <a:rPr lang="en-US" sz="1400" dirty="0"/>
              <a:t>adapt and develop your own algorithms</a:t>
            </a:r>
            <a:endParaRPr lang="fr-FR" sz="1400" dirty="0"/>
          </a:p>
          <a:p>
            <a:r>
              <a:rPr lang="en-US" sz="1400" dirty="0"/>
              <a:t>present and explain the results of learning algorithms</a:t>
            </a:r>
            <a:endParaRPr lang="fr-FR" sz="1400" dirty="0"/>
          </a:p>
          <a:p>
            <a:r>
              <a:rPr lang="en-US" sz="1400" dirty="0"/>
              <a:t>program ML in Python</a:t>
            </a:r>
            <a:endParaRPr lang="fr-FR" sz="1400" dirty="0"/>
          </a:p>
          <a:p>
            <a:pPr marL="0" indent="0">
              <a:buNone/>
            </a:pPr>
            <a:endParaRPr lang="en-US" sz="1400" dirty="0"/>
          </a:p>
        </p:txBody>
      </p:sp>
      <p:sp>
        <p:nvSpPr>
          <p:cNvPr id="3" name="Titre 2"/>
          <p:cNvSpPr>
            <a:spLocks noGrp="1"/>
          </p:cNvSpPr>
          <p:nvPr>
            <p:ph type="title"/>
          </p:nvPr>
        </p:nvSpPr>
        <p:spPr/>
        <p:txBody>
          <a:bodyPr/>
          <a:lstStyle/>
          <a:p>
            <a:endParaRPr lang="en-US" dirty="0"/>
          </a:p>
        </p:txBody>
      </p:sp>
      <p:sp>
        <p:nvSpPr>
          <p:cNvPr id="4" name="Espace réservé du texte 3"/>
          <p:cNvSpPr>
            <a:spLocks noGrp="1"/>
          </p:cNvSpPr>
          <p:nvPr>
            <p:ph type="body" sz="quarter" idx="13"/>
          </p:nvPr>
        </p:nvSpPr>
        <p:spPr/>
        <p:txBody>
          <a:bodyPr/>
          <a:lstStyle/>
          <a:p>
            <a:r>
              <a:rPr lang="en-US" dirty="0"/>
              <a:t>A short teaser: what you will be able to do after this course</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20" y="2770039"/>
            <a:ext cx="4876800" cy="2228850"/>
          </a:xfrm>
          <a:prstGeom prst="rect">
            <a:avLst/>
          </a:prstGeom>
          <a:ln>
            <a:noFill/>
          </a:ln>
          <a:effectLst>
            <a:outerShdw blurRad="190500" algn="tl" rotWithShape="0">
              <a:srgbClr val="000000">
                <a:alpha val="70000"/>
              </a:srgbClr>
            </a:outerShdw>
          </a:effectLst>
        </p:spPr>
      </p:pic>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3603" y="812572"/>
            <a:ext cx="3752464" cy="2110761"/>
          </a:xfrm>
          <a:prstGeom prst="rect">
            <a:avLst/>
          </a:prstGeom>
          <a:ln>
            <a:noFill/>
          </a:ln>
          <a:effectLst>
            <a:outerShdw blurRad="190500" algn="tl" rotWithShape="0">
              <a:srgbClr val="000000">
                <a:alpha val="70000"/>
              </a:srgbClr>
            </a:outerShdw>
          </a:effectLst>
        </p:spPr>
      </p:pic>
      <p:pic>
        <p:nvPicPr>
          <p:cNvPr id="8" name="Image 7"/>
          <p:cNvPicPr>
            <a:picLocks noChangeAspect="1"/>
          </p:cNvPicPr>
          <p:nvPr/>
        </p:nvPicPr>
        <p:blipFill>
          <a:blip r:embed="rId4"/>
          <a:stretch>
            <a:fillRect/>
          </a:stretch>
        </p:blipFill>
        <p:spPr>
          <a:xfrm>
            <a:off x="535505" y="5055710"/>
            <a:ext cx="2717940" cy="1757666"/>
          </a:xfrm>
          <a:prstGeom prst="rect">
            <a:avLst/>
          </a:prstGeom>
          <a:ln>
            <a:noFill/>
          </a:ln>
          <a:effectLst>
            <a:outerShdw blurRad="190500" algn="tl" rotWithShape="0">
              <a:srgbClr val="000000">
                <a:alpha val="70000"/>
              </a:srgbClr>
            </a:outerShdw>
          </a:effectLst>
        </p:spPr>
      </p:pic>
      <p:pic>
        <p:nvPicPr>
          <p:cNvPr id="9" name="Imag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99522" y="3120416"/>
            <a:ext cx="3364586" cy="19352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4331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Sometimes we get great results offline and very bad results online</a:t>
            </a:r>
          </a:p>
          <a:p>
            <a:pPr>
              <a:buFont typeface="Wingdings" panose="05000000000000000000" pitchFamily="2" charset="2"/>
              <a:buChar char="à"/>
            </a:pPr>
            <a:r>
              <a:rPr lang="en-US" dirty="0">
                <a:sym typeface="Wingdings" panose="05000000000000000000" pitchFamily="2" charset="2"/>
              </a:rPr>
              <a:t>It is a training/serving skew (</a:t>
            </a:r>
            <a:r>
              <a:rPr lang="en-US" dirty="0" err="1">
                <a:sym typeface="Wingdings" panose="05000000000000000000" pitchFamily="2" charset="2"/>
              </a:rPr>
              <a:t>distorsion</a:t>
            </a:r>
            <a:r>
              <a:rPr lang="en-US" dirty="0">
                <a:sym typeface="Wingdings" panose="05000000000000000000" pitchFamily="2" charset="2"/>
              </a:rPr>
              <a:t> </a:t>
            </a:r>
            <a:r>
              <a:rPr lang="en-US" dirty="0" err="1">
                <a:sym typeface="Wingdings" panose="05000000000000000000" pitchFamily="2" charset="2"/>
              </a:rPr>
              <a:t>apprentissage</a:t>
            </a:r>
            <a:r>
              <a:rPr lang="en-US" dirty="0">
                <a:sym typeface="Wingdings" panose="05000000000000000000" pitchFamily="2" charset="2"/>
              </a:rPr>
              <a:t>/reconnaissance)</a:t>
            </a:r>
          </a:p>
          <a:p>
            <a:pPr>
              <a:buFont typeface="Wingdings" panose="05000000000000000000" pitchFamily="2" charset="2"/>
              <a:buChar char="à"/>
            </a:pPr>
            <a:endParaRPr lang="en-US" dirty="0">
              <a:sym typeface="Wingdings" panose="05000000000000000000" pitchFamily="2" charset="2"/>
            </a:endParaRPr>
          </a:p>
          <a:p>
            <a:pPr>
              <a:buFont typeface="Wingdings" panose="05000000000000000000" pitchFamily="2" charset="2"/>
              <a:buChar char="à"/>
            </a:pPr>
            <a:r>
              <a:rPr lang="en-US" dirty="0"/>
              <a:t>Always consider what data is available to your model </a:t>
            </a:r>
            <a:r>
              <a:rPr lang="en-US" b="1" dirty="0">
                <a:solidFill>
                  <a:srgbClr val="C00000"/>
                </a:solidFill>
              </a:rPr>
              <a:t>at prediction time</a:t>
            </a:r>
            <a:r>
              <a:rPr lang="en-US" dirty="0"/>
              <a:t>. During training, use only the features that you'll have available in serving, and make sure your training set is representative of your serving traffic.</a:t>
            </a:r>
            <a:endParaRPr lang="en-US" dirty="0">
              <a:sym typeface="Wingdings" panose="05000000000000000000" pitchFamily="2" charset="2"/>
            </a:endParaRPr>
          </a:p>
          <a:p>
            <a:pPr marL="0" indent="0">
              <a:buNone/>
            </a:pPr>
            <a:endParaRPr lang="en-US" dirty="0"/>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a:xfrm>
            <a:off x="1835696" y="121926"/>
            <a:ext cx="5105878" cy="423109"/>
          </a:xfrm>
        </p:spPr>
        <p:txBody>
          <a:bodyPr/>
          <a:lstStyle/>
          <a:p>
            <a:r>
              <a:rPr lang="en-US" dirty="0"/>
              <a:t>Minimizing skew (</a:t>
            </a:r>
            <a:r>
              <a:rPr lang="en-US" dirty="0" err="1"/>
              <a:t>distorsion</a:t>
            </a:r>
            <a:r>
              <a:rPr lang="en-US" dirty="0"/>
              <a:t>): training vs prediction</a:t>
            </a:r>
          </a:p>
        </p:txBody>
      </p:sp>
      <p:sp>
        <p:nvSpPr>
          <p:cNvPr id="5" name="Rectangle 4"/>
          <p:cNvSpPr/>
          <p:nvPr/>
        </p:nvSpPr>
        <p:spPr>
          <a:xfrm>
            <a:off x="578068" y="4438784"/>
            <a:ext cx="7394027" cy="646331"/>
          </a:xfrm>
          <a:prstGeom prst="rect">
            <a:avLst/>
          </a:prstGeom>
        </p:spPr>
        <p:txBody>
          <a:bodyPr wrap="square">
            <a:spAutoFit/>
          </a:bodyPr>
          <a:lstStyle/>
          <a:p>
            <a:r>
              <a:rPr lang="en-US" dirty="0"/>
              <a:t>The more closely the training task matches the prediction task, the better the ML system will perform</a:t>
            </a:r>
          </a:p>
        </p:txBody>
      </p:sp>
    </p:spTree>
    <p:extLst>
      <p:ext uri="{BB962C8B-B14F-4D97-AF65-F5344CB8AC3E}">
        <p14:creationId xmlns:p14="http://schemas.microsoft.com/office/powerpoint/2010/main" val="2847073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Online: latency is concern, the system must generate input quickly</a:t>
            </a:r>
          </a:p>
          <a:p>
            <a:r>
              <a:rPr lang="en-US" dirty="0"/>
              <a:t>Offline: no computation restrictions</a:t>
            </a:r>
          </a:p>
          <a:p>
            <a:endParaRPr lang="en-US" dirty="0"/>
          </a:p>
          <a:p>
            <a:endParaRPr lang="en-US" dirty="0"/>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Prediction data sources: online vs offline</a:t>
            </a:r>
          </a:p>
        </p:txBody>
      </p:sp>
    </p:spTree>
    <p:extLst>
      <p:ext uri="{BB962C8B-B14F-4D97-AF65-F5344CB8AC3E}">
        <p14:creationId xmlns:p14="http://schemas.microsoft.com/office/powerpoint/2010/main" val="2487818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Data preparation </a:t>
            </a:r>
          </a:p>
        </p:txBody>
      </p:sp>
      <p:graphicFrame>
        <p:nvGraphicFramePr>
          <p:cNvPr id="5" name="Diagramme 4"/>
          <p:cNvGraphicFramePr/>
          <p:nvPr>
            <p:extLst>
              <p:ext uri="{D42A27DB-BD31-4B8C-83A1-F6EECF244321}">
                <p14:modId xmlns:p14="http://schemas.microsoft.com/office/powerpoint/2010/main" val="1590786338"/>
              </p:ext>
            </p:extLst>
          </p:nvPr>
        </p:nvGraphicFramePr>
        <p:xfrm>
          <a:off x="1382012" y="-96709"/>
          <a:ext cx="6603370" cy="3299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à coins arrondis 5"/>
          <p:cNvSpPr/>
          <p:nvPr/>
        </p:nvSpPr>
        <p:spPr>
          <a:xfrm>
            <a:off x="1323324" y="2504661"/>
            <a:ext cx="6616621" cy="6985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a:t>
            </a:r>
            <a:r>
              <a:rPr lang="fr-FR" dirty="0" err="1"/>
              <a:t>Garbage</a:t>
            </a:r>
            <a:r>
              <a:rPr lang="fr-FR" dirty="0"/>
              <a:t> in, </a:t>
            </a:r>
            <a:r>
              <a:rPr lang="fr-FR" dirty="0" err="1"/>
              <a:t>garbage</a:t>
            </a:r>
            <a:r>
              <a:rPr lang="fr-FR" dirty="0"/>
              <a:t> out”</a:t>
            </a:r>
            <a:endParaRPr lang="en-US" dirty="0"/>
          </a:p>
        </p:txBody>
      </p:sp>
      <p:sp>
        <p:nvSpPr>
          <p:cNvPr id="7" name="Rectangle 6"/>
          <p:cNvSpPr/>
          <p:nvPr/>
        </p:nvSpPr>
        <p:spPr>
          <a:xfrm>
            <a:off x="306692" y="6286356"/>
            <a:ext cx="6380922" cy="215444"/>
          </a:xfrm>
          <a:prstGeom prst="rect">
            <a:avLst/>
          </a:prstGeom>
        </p:spPr>
        <p:txBody>
          <a:bodyPr wrap="square">
            <a:spAutoFit/>
          </a:bodyPr>
          <a:lstStyle/>
          <a:p>
            <a:r>
              <a:rPr lang="en-US" sz="800" dirty="0"/>
              <a:t>https://developers.google.com/machine-learning/data-prep</a:t>
            </a:r>
          </a:p>
        </p:txBody>
      </p:sp>
      <p:sp>
        <p:nvSpPr>
          <p:cNvPr id="2" name="ZoneTexte 1"/>
          <p:cNvSpPr txBox="1"/>
          <p:nvPr/>
        </p:nvSpPr>
        <p:spPr>
          <a:xfrm>
            <a:off x="1072055" y="3552497"/>
            <a:ext cx="3100552"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Collect raw data</a:t>
            </a:r>
          </a:p>
          <a:p>
            <a:pPr marL="285750" indent="-285750">
              <a:buFont typeface="Arial" panose="020B0604020202020204" pitchFamily="34" charset="0"/>
              <a:buChar char="•"/>
            </a:pPr>
            <a:r>
              <a:rPr lang="en-US" sz="1400" dirty="0"/>
              <a:t>Identify feature and label sources</a:t>
            </a:r>
          </a:p>
          <a:p>
            <a:pPr marL="285750" indent="-285750">
              <a:buFont typeface="Arial" panose="020B0604020202020204" pitchFamily="34" charset="0"/>
              <a:buChar char="•"/>
            </a:pPr>
            <a:r>
              <a:rPr lang="en-US" sz="1400" dirty="0"/>
              <a:t>Select sampling strategy</a:t>
            </a:r>
          </a:p>
          <a:p>
            <a:pPr marL="285750" indent="-285750">
              <a:buFont typeface="Arial" panose="020B0604020202020204" pitchFamily="34" charset="0"/>
              <a:buChar char="•"/>
            </a:pPr>
            <a:r>
              <a:rPr lang="en-US" sz="1400" dirty="0"/>
              <a:t>Split the data</a:t>
            </a:r>
          </a:p>
        </p:txBody>
      </p:sp>
      <p:sp>
        <p:nvSpPr>
          <p:cNvPr id="8" name="ZoneTexte 7"/>
          <p:cNvSpPr txBox="1"/>
          <p:nvPr/>
        </p:nvSpPr>
        <p:spPr>
          <a:xfrm>
            <a:off x="4346028" y="3552497"/>
            <a:ext cx="3100552"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Explore and clean the data set</a:t>
            </a:r>
          </a:p>
          <a:p>
            <a:pPr marL="285750" indent="-285750">
              <a:buFont typeface="Arial" panose="020B0604020202020204" pitchFamily="34" charset="0"/>
              <a:buChar char="•"/>
            </a:pPr>
            <a:r>
              <a:rPr lang="en-US" sz="1400" dirty="0"/>
              <a:t>Feature engineering</a:t>
            </a:r>
          </a:p>
        </p:txBody>
      </p:sp>
      <p:cxnSp>
        <p:nvCxnSpPr>
          <p:cNvPr id="10" name="Connecteur droit avec flèche 9"/>
          <p:cNvCxnSpPr/>
          <p:nvPr/>
        </p:nvCxnSpPr>
        <p:spPr>
          <a:xfrm flipV="1">
            <a:off x="3226676" y="2217683"/>
            <a:ext cx="10510" cy="133481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1" name="Connecteur droit avec flèche 10"/>
          <p:cNvCxnSpPr/>
          <p:nvPr/>
        </p:nvCxnSpPr>
        <p:spPr>
          <a:xfrm flipV="1">
            <a:off x="4673187" y="2234943"/>
            <a:ext cx="10510" cy="133481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2" name="ZoneTexte 11"/>
          <p:cNvSpPr txBox="1"/>
          <p:nvPr/>
        </p:nvSpPr>
        <p:spPr>
          <a:xfrm>
            <a:off x="430924" y="5023945"/>
            <a:ext cx="7924800" cy="1200329"/>
          </a:xfrm>
          <a:prstGeom prst="rect">
            <a:avLst/>
          </a:prstGeom>
          <a:noFill/>
        </p:spPr>
        <p:txBody>
          <a:bodyPr wrap="square" rtlCol="0">
            <a:spAutoFit/>
          </a:bodyPr>
          <a:lstStyle/>
          <a:p>
            <a:r>
              <a:rPr lang="en-US" dirty="0"/>
              <a:t>Caution: </a:t>
            </a:r>
          </a:p>
          <a:p>
            <a:pPr marL="285750" indent="-285750">
              <a:buFont typeface="Arial" panose="020B0604020202020204" pitchFamily="34" charset="0"/>
              <a:buChar char="•"/>
            </a:pPr>
            <a:r>
              <a:rPr lang="en-US" dirty="0"/>
              <a:t>this process is a typical process, not ideal for every process</a:t>
            </a:r>
          </a:p>
          <a:p>
            <a:pPr marL="285750" indent="-285750">
              <a:buFont typeface="Arial" panose="020B0604020202020204" pitchFamily="34" charset="0"/>
              <a:buChar char="•"/>
            </a:pPr>
            <a:r>
              <a:rPr lang="en-US" dirty="0"/>
              <a:t>The process is not always sequential (more data needed, modification of the feature set even after training)</a:t>
            </a:r>
          </a:p>
        </p:txBody>
      </p:sp>
    </p:spTree>
    <p:extLst>
      <p:ext uri="{BB962C8B-B14F-4D97-AF65-F5344CB8AC3E}">
        <p14:creationId xmlns:p14="http://schemas.microsoft.com/office/powerpoint/2010/main" val="206554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905146" y="3233820"/>
            <a:ext cx="47740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The ML</a:t>
            </a:r>
            <a:r>
              <a:rPr kumimoji="0" lang="en-US" sz="2800" b="1" i="0" u="none" strike="noStrike" kern="1200" cap="none" spc="0" normalizeH="0" noProof="0" dirty="0">
                <a:ln>
                  <a:noFill/>
                </a:ln>
                <a:solidFill>
                  <a:srgbClr val="002060"/>
                </a:solidFill>
                <a:effectLst/>
                <a:uLnTx/>
                <a:uFillTx/>
                <a:latin typeface="Calibri" panose="020F0502020204030204" pitchFamily="34" charset="0"/>
                <a:ea typeface="+mn-ea"/>
                <a:cs typeface="Calibri" panose="020F0502020204030204" pitchFamily="34" charset="0"/>
              </a:rPr>
              <a:t> workflow</a:t>
            </a:r>
            <a:endParaRPr kumimoji="0" lang="en-US" sz="2800" b="1" i="0" u="none" strike="noStrike" kern="120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5284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2088499" y="4360703"/>
            <a:ext cx="5599818" cy="21641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45" name="Groupe 44"/>
          <p:cNvGrpSpPr/>
          <p:nvPr/>
        </p:nvGrpSpPr>
        <p:grpSpPr>
          <a:xfrm>
            <a:off x="73574" y="2013701"/>
            <a:ext cx="7262648" cy="3433053"/>
            <a:chOff x="84083" y="1981200"/>
            <a:chExt cx="7788165" cy="3433053"/>
          </a:xfrm>
        </p:grpSpPr>
        <p:sp>
          <p:nvSpPr>
            <p:cNvPr id="43" name="Rectangle 42"/>
            <p:cNvSpPr/>
            <p:nvPr/>
          </p:nvSpPr>
          <p:spPr>
            <a:xfrm>
              <a:off x="84083" y="1981200"/>
              <a:ext cx="7788165" cy="343305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4" name="ZoneTexte 43"/>
            <p:cNvSpPr txBox="1"/>
            <p:nvPr/>
          </p:nvSpPr>
          <p:spPr>
            <a:xfrm>
              <a:off x="157655" y="2028497"/>
              <a:ext cx="1455683"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❶ Training</a:t>
              </a:r>
              <a:endParaRPr lang="en-US" dirty="0"/>
            </a:p>
          </p:txBody>
        </p:sp>
      </p:gr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The Machine Learning Workflow</a:t>
            </a:r>
          </a:p>
        </p:txBody>
      </p:sp>
      <p:pic>
        <p:nvPicPr>
          <p:cNvPr id="5" name="Google Shape;193;p34"/>
          <p:cNvPicPr preferRelativeResize="0"/>
          <p:nvPr/>
        </p:nvPicPr>
        <p:blipFill>
          <a:blip r:embed="rId2">
            <a:alphaModFix/>
          </a:blip>
          <a:stretch>
            <a:fillRect/>
          </a:stretch>
        </p:blipFill>
        <p:spPr>
          <a:xfrm>
            <a:off x="677654" y="3168928"/>
            <a:ext cx="561300" cy="561300"/>
          </a:xfrm>
          <a:prstGeom prst="rect">
            <a:avLst/>
          </a:prstGeom>
          <a:noFill/>
          <a:ln>
            <a:noFill/>
          </a:ln>
        </p:spPr>
      </p:pic>
      <p:pic>
        <p:nvPicPr>
          <p:cNvPr id="6" name="Google Shape;194;p34"/>
          <p:cNvPicPr preferRelativeResize="0"/>
          <p:nvPr/>
        </p:nvPicPr>
        <p:blipFill>
          <a:blip r:embed="rId2">
            <a:alphaModFix/>
          </a:blip>
          <a:stretch>
            <a:fillRect/>
          </a:stretch>
        </p:blipFill>
        <p:spPr>
          <a:xfrm>
            <a:off x="1499954" y="4421556"/>
            <a:ext cx="561300" cy="561300"/>
          </a:xfrm>
          <a:prstGeom prst="rect">
            <a:avLst/>
          </a:prstGeom>
          <a:noFill/>
          <a:ln>
            <a:noFill/>
          </a:ln>
        </p:spPr>
      </p:pic>
      <p:pic>
        <p:nvPicPr>
          <p:cNvPr id="7" name="Google Shape;195;p34"/>
          <p:cNvPicPr preferRelativeResize="0"/>
          <p:nvPr/>
        </p:nvPicPr>
        <p:blipFill>
          <a:blip r:embed="rId2">
            <a:alphaModFix/>
          </a:blip>
          <a:stretch>
            <a:fillRect/>
          </a:stretch>
        </p:blipFill>
        <p:spPr>
          <a:xfrm>
            <a:off x="1433229" y="2274378"/>
            <a:ext cx="561300" cy="561300"/>
          </a:xfrm>
          <a:prstGeom prst="rect">
            <a:avLst/>
          </a:prstGeom>
          <a:noFill/>
          <a:ln>
            <a:noFill/>
          </a:ln>
        </p:spPr>
      </p:pic>
      <p:sp>
        <p:nvSpPr>
          <p:cNvPr id="8" name="Google Shape;196;p34"/>
          <p:cNvSpPr txBox="1"/>
          <p:nvPr/>
        </p:nvSpPr>
        <p:spPr>
          <a:xfrm>
            <a:off x="-205821" y="3198774"/>
            <a:ext cx="1110900" cy="281100"/>
          </a:xfrm>
          <a:prstGeom prst="rect">
            <a:avLst/>
          </a:prstGeom>
          <a:noFill/>
          <a:ln>
            <a:noFill/>
          </a:ln>
        </p:spPr>
        <p:txBody>
          <a:bodyPr spcFirstLastPara="1" wrap="square" lIns="91425" tIns="91425" rIns="91425" bIns="91425" anchor="t" anchorCtr="0">
            <a:noAutofit/>
          </a:bodyPr>
          <a:lstStyle/>
          <a:p>
            <a:pPr algn="ctr" defTabSz="914400">
              <a:buClr>
                <a:srgbClr val="000000"/>
              </a:buClr>
            </a:pPr>
            <a:r>
              <a:rPr lang="en" sz="1200" kern="0" dirty="0">
                <a:solidFill>
                  <a:srgbClr val="000000"/>
                </a:solidFill>
                <a:latin typeface="Calibri"/>
                <a:ea typeface="Calibri"/>
                <a:cs typeface="Calibri"/>
                <a:sym typeface="Calibri"/>
              </a:rPr>
              <a:t>Dataset</a:t>
            </a:r>
            <a:endParaRPr sz="1200" kern="0" dirty="0">
              <a:solidFill>
                <a:srgbClr val="000000"/>
              </a:solidFill>
              <a:latin typeface="Calibri"/>
              <a:ea typeface="Calibri"/>
              <a:cs typeface="Calibri"/>
              <a:sym typeface="Calibri"/>
            </a:endParaRPr>
          </a:p>
        </p:txBody>
      </p:sp>
      <p:sp>
        <p:nvSpPr>
          <p:cNvPr id="9" name="Google Shape;197;p34"/>
          <p:cNvSpPr txBox="1"/>
          <p:nvPr/>
        </p:nvSpPr>
        <p:spPr>
          <a:xfrm>
            <a:off x="1238954" y="2835678"/>
            <a:ext cx="1267200" cy="365400"/>
          </a:xfrm>
          <a:prstGeom prst="rect">
            <a:avLst/>
          </a:prstGeom>
          <a:noFill/>
          <a:ln>
            <a:noFill/>
          </a:ln>
        </p:spPr>
        <p:txBody>
          <a:bodyPr spcFirstLastPara="1" wrap="square" lIns="91425" tIns="91425" rIns="91425" bIns="91425" anchor="t" anchorCtr="0">
            <a:noAutofit/>
          </a:bodyPr>
          <a:lstStyle/>
          <a:p>
            <a:pPr algn="ctr" defTabSz="914400">
              <a:buClr>
                <a:srgbClr val="000000"/>
              </a:buClr>
            </a:pPr>
            <a:r>
              <a:rPr lang="en" sz="1200" kern="0" dirty="0">
                <a:solidFill>
                  <a:srgbClr val="000000"/>
                </a:solidFill>
                <a:latin typeface="Calibri"/>
                <a:ea typeface="Calibri"/>
                <a:cs typeface="Calibri"/>
                <a:sym typeface="Calibri"/>
              </a:rPr>
              <a:t>Training Dataset</a:t>
            </a:r>
            <a:endParaRPr sz="1200" kern="0" dirty="0">
              <a:solidFill>
                <a:srgbClr val="000000"/>
              </a:solidFill>
              <a:latin typeface="Calibri"/>
              <a:ea typeface="Calibri"/>
              <a:cs typeface="Calibri"/>
              <a:sym typeface="Calibri"/>
            </a:endParaRPr>
          </a:p>
        </p:txBody>
      </p:sp>
      <p:sp>
        <p:nvSpPr>
          <p:cNvPr id="10" name="Google Shape;198;p34"/>
          <p:cNvSpPr txBox="1"/>
          <p:nvPr/>
        </p:nvSpPr>
        <p:spPr>
          <a:xfrm>
            <a:off x="1312279" y="5048853"/>
            <a:ext cx="1267200" cy="365400"/>
          </a:xfrm>
          <a:prstGeom prst="rect">
            <a:avLst/>
          </a:prstGeom>
          <a:noFill/>
          <a:ln>
            <a:noFill/>
          </a:ln>
        </p:spPr>
        <p:txBody>
          <a:bodyPr spcFirstLastPara="1" wrap="square" lIns="91425" tIns="91425" rIns="91425" bIns="91425" anchor="t" anchorCtr="0">
            <a:noAutofit/>
          </a:bodyPr>
          <a:lstStyle/>
          <a:p>
            <a:pPr algn="ctr" defTabSz="914400">
              <a:buClr>
                <a:srgbClr val="000000"/>
              </a:buClr>
            </a:pPr>
            <a:r>
              <a:rPr lang="en" sz="1200" kern="0" dirty="0">
                <a:solidFill>
                  <a:srgbClr val="000000"/>
                </a:solidFill>
                <a:latin typeface="Calibri"/>
                <a:ea typeface="Calibri"/>
                <a:cs typeface="Calibri"/>
                <a:sym typeface="Calibri"/>
              </a:rPr>
              <a:t>Test Dataset</a:t>
            </a:r>
            <a:endParaRPr sz="1200" kern="0" dirty="0">
              <a:solidFill>
                <a:srgbClr val="000000"/>
              </a:solidFill>
              <a:latin typeface="Calibri"/>
              <a:ea typeface="Calibri"/>
              <a:cs typeface="Calibri"/>
              <a:sym typeface="Calibri"/>
            </a:endParaRPr>
          </a:p>
        </p:txBody>
      </p:sp>
      <p:sp>
        <p:nvSpPr>
          <p:cNvPr id="11" name="Google Shape;199;p34"/>
          <p:cNvSpPr txBox="1"/>
          <p:nvPr/>
        </p:nvSpPr>
        <p:spPr>
          <a:xfrm>
            <a:off x="867654" y="2372316"/>
            <a:ext cx="507000" cy="365400"/>
          </a:xfrm>
          <a:prstGeom prst="rect">
            <a:avLst/>
          </a:prstGeom>
          <a:noFill/>
          <a:ln>
            <a:noFill/>
          </a:ln>
        </p:spPr>
        <p:txBody>
          <a:bodyPr spcFirstLastPara="1" wrap="square" lIns="91425" tIns="91425" rIns="91425" bIns="91425" anchor="t" anchorCtr="0">
            <a:noAutofit/>
          </a:bodyPr>
          <a:lstStyle/>
          <a:p>
            <a:pPr defTabSz="914400">
              <a:buClr>
                <a:srgbClr val="000000"/>
              </a:buClr>
            </a:pPr>
            <a:r>
              <a:rPr lang="en" sz="1400" kern="0">
                <a:solidFill>
                  <a:srgbClr val="000000"/>
                </a:solidFill>
                <a:latin typeface="Source Code Pro"/>
                <a:ea typeface="Source Code Pro"/>
                <a:cs typeface="Source Code Pro"/>
                <a:sym typeface="Source Code Pro"/>
              </a:rPr>
              <a:t>80%</a:t>
            </a:r>
            <a:endParaRPr sz="1400" kern="0">
              <a:solidFill>
                <a:srgbClr val="000000"/>
              </a:solidFill>
              <a:latin typeface="Source Code Pro"/>
              <a:ea typeface="Source Code Pro"/>
              <a:cs typeface="Source Code Pro"/>
              <a:sym typeface="Source Code Pro"/>
            </a:endParaRPr>
          </a:p>
        </p:txBody>
      </p:sp>
      <p:sp>
        <p:nvSpPr>
          <p:cNvPr id="12" name="Google Shape;200;p34"/>
          <p:cNvSpPr txBox="1"/>
          <p:nvPr/>
        </p:nvSpPr>
        <p:spPr>
          <a:xfrm>
            <a:off x="933629" y="4571017"/>
            <a:ext cx="507000" cy="365400"/>
          </a:xfrm>
          <a:prstGeom prst="rect">
            <a:avLst/>
          </a:prstGeom>
          <a:noFill/>
          <a:ln>
            <a:noFill/>
          </a:ln>
        </p:spPr>
        <p:txBody>
          <a:bodyPr spcFirstLastPara="1" wrap="square" lIns="91425" tIns="91425" rIns="91425" bIns="91425" anchor="t" anchorCtr="0">
            <a:noAutofit/>
          </a:bodyPr>
          <a:lstStyle/>
          <a:p>
            <a:pPr defTabSz="914400">
              <a:buClr>
                <a:srgbClr val="000000"/>
              </a:buClr>
            </a:pPr>
            <a:r>
              <a:rPr lang="en" sz="1400" kern="0" dirty="0">
                <a:solidFill>
                  <a:srgbClr val="000000"/>
                </a:solidFill>
                <a:latin typeface="Source Code Pro"/>
                <a:ea typeface="Source Code Pro"/>
                <a:cs typeface="Source Code Pro"/>
                <a:sym typeface="Source Code Pro"/>
              </a:rPr>
              <a:t>20%</a:t>
            </a:r>
            <a:endParaRPr sz="1400" kern="0" dirty="0">
              <a:solidFill>
                <a:srgbClr val="000000"/>
              </a:solidFill>
              <a:latin typeface="Source Code Pro"/>
              <a:ea typeface="Source Code Pro"/>
              <a:cs typeface="Source Code Pro"/>
              <a:sym typeface="Source Code Pro"/>
            </a:endParaRPr>
          </a:p>
        </p:txBody>
      </p:sp>
      <p:sp>
        <p:nvSpPr>
          <p:cNvPr id="13" name="Google Shape;201;p34"/>
          <p:cNvSpPr/>
          <p:nvPr/>
        </p:nvSpPr>
        <p:spPr>
          <a:xfrm>
            <a:off x="933629" y="2677391"/>
            <a:ext cx="405900" cy="4185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914400">
              <a:buClr>
                <a:srgbClr val="000000"/>
              </a:buClr>
            </a:pPr>
            <a:endParaRPr sz="1400" kern="0">
              <a:solidFill>
                <a:srgbClr val="000000"/>
              </a:solidFill>
              <a:cs typeface="Arial"/>
              <a:sym typeface="Arial"/>
            </a:endParaRPr>
          </a:p>
        </p:txBody>
      </p:sp>
      <p:sp>
        <p:nvSpPr>
          <p:cNvPr id="14" name="Google Shape;202;p34"/>
          <p:cNvSpPr/>
          <p:nvPr/>
        </p:nvSpPr>
        <p:spPr>
          <a:xfrm rot="10675462" flipH="1">
            <a:off x="934566" y="3820298"/>
            <a:ext cx="405866" cy="838459"/>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914400">
              <a:buClr>
                <a:srgbClr val="000000"/>
              </a:buClr>
            </a:pPr>
            <a:endParaRPr sz="1400" kern="0">
              <a:solidFill>
                <a:srgbClr val="000000"/>
              </a:solidFill>
              <a:cs typeface="Arial"/>
              <a:sym typeface="Arial"/>
            </a:endParaRPr>
          </a:p>
        </p:txBody>
      </p:sp>
      <p:sp>
        <p:nvSpPr>
          <p:cNvPr id="19" name="Google Shape;207;p34"/>
          <p:cNvSpPr txBox="1"/>
          <p:nvPr/>
        </p:nvSpPr>
        <p:spPr>
          <a:xfrm>
            <a:off x="2503752" y="2248359"/>
            <a:ext cx="1890388" cy="639597"/>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algn="ctr" defTabSz="914400">
              <a:buClr>
                <a:srgbClr val="000000"/>
              </a:buClr>
            </a:pPr>
            <a:r>
              <a:rPr lang="en" sz="1400" kern="0" dirty="0">
                <a:solidFill>
                  <a:srgbClr val="000000"/>
                </a:solidFill>
                <a:latin typeface="Source Code Pro"/>
                <a:ea typeface="Source Code Pro"/>
                <a:cs typeface="Source Code Pro"/>
                <a:sym typeface="Source Code Pro"/>
              </a:rPr>
              <a:t>Learning algorithm</a:t>
            </a:r>
            <a:endParaRPr sz="1400" kern="0" dirty="0">
              <a:solidFill>
                <a:srgbClr val="000000"/>
              </a:solidFill>
              <a:latin typeface="Source Code Pro"/>
              <a:ea typeface="Source Code Pro"/>
              <a:cs typeface="Source Code Pro"/>
              <a:sym typeface="Source Code Pro"/>
            </a:endParaRPr>
          </a:p>
        </p:txBody>
      </p:sp>
      <p:sp>
        <p:nvSpPr>
          <p:cNvPr id="20" name="Google Shape;208;p34"/>
          <p:cNvSpPr txBox="1"/>
          <p:nvPr/>
        </p:nvSpPr>
        <p:spPr>
          <a:xfrm>
            <a:off x="4892604" y="3395408"/>
            <a:ext cx="1698300" cy="6540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algn="ctr" defTabSz="914400">
              <a:buClr>
                <a:srgbClr val="000000"/>
              </a:buClr>
            </a:pPr>
            <a:r>
              <a:rPr lang="en" sz="1400" kern="0" dirty="0">
                <a:solidFill>
                  <a:srgbClr val="000000"/>
                </a:solidFill>
                <a:latin typeface="Source Code Pro"/>
                <a:ea typeface="Source Code Pro"/>
                <a:cs typeface="Source Code Pro"/>
                <a:sym typeface="Source Code Pro"/>
              </a:rPr>
              <a:t>Quality metrics</a:t>
            </a:r>
            <a:endParaRPr sz="1400" kern="0" dirty="0">
              <a:solidFill>
                <a:srgbClr val="000000"/>
              </a:solidFill>
              <a:latin typeface="Source Code Pro"/>
              <a:ea typeface="Source Code Pro"/>
              <a:cs typeface="Source Code Pro"/>
              <a:sym typeface="Source Code Pro"/>
            </a:endParaRPr>
          </a:p>
        </p:txBody>
      </p:sp>
      <p:pic>
        <p:nvPicPr>
          <p:cNvPr id="21" name="Google Shape;209;p34"/>
          <p:cNvPicPr preferRelativeResize="0"/>
          <p:nvPr/>
        </p:nvPicPr>
        <p:blipFill>
          <a:blip r:embed="rId3">
            <a:alphaModFix/>
          </a:blip>
          <a:stretch>
            <a:fillRect/>
          </a:stretch>
        </p:blipFill>
        <p:spPr>
          <a:xfrm>
            <a:off x="2976030" y="5549779"/>
            <a:ext cx="1024099" cy="1024099"/>
          </a:xfrm>
          <a:prstGeom prst="rect">
            <a:avLst/>
          </a:prstGeom>
          <a:noFill/>
          <a:ln>
            <a:noFill/>
          </a:ln>
        </p:spPr>
      </p:pic>
      <p:pic>
        <p:nvPicPr>
          <p:cNvPr id="22" name="Google Shape;210;p34"/>
          <p:cNvPicPr preferRelativeResize="0"/>
          <p:nvPr/>
        </p:nvPicPr>
        <p:blipFill>
          <a:blip r:embed="rId3">
            <a:alphaModFix/>
          </a:blip>
          <a:stretch>
            <a:fillRect/>
          </a:stretch>
        </p:blipFill>
        <p:spPr>
          <a:xfrm>
            <a:off x="5064104" y="4341110"/>
            <a:ext cx="1024099" cy="1024099"/>
          </a:xfrm>
          <a:prstGeom prst="rect">
            <a:avLst/>
          </a:prstGeom>
          <a:noFill/>
          <a:ln>
            <a:noFill/>
          </a:ln>
        </p:spPr>
      </p:pic>
      <p:sp>
        <p:nvSpPr>
          <p:cNvPr id="23" name="Google Shape;211;p34"/>
          <p:cNvSpPr/>
          <p:nvPr/>
        </p:nvSpPr>
        <p:spPr>
          <a:xfrm>
            <a:off x="5741754" y="4988325"/>
            <a:ext cx="201300" cy="247800"/>
          </a:xfrm>
          <a:prstGeom prst="star6">
            <a:avLst>
              <a:gd name="adj" fmla="val 28868"/>
              <a:gd name="hf" fmla="val 11547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914400">
              <a:buClr>
                <a:srgbClr val="000000"/>
              </a:buClr>
            </a:pPr>
            <a:endParaRPr sz="1400" kern="0">
              <a:solidFill>
                <a:srgbClr val="000000"/>
              </a:solidFill>
              <a:cs typeface="Arial"/>
              <a:sym typeface="Arial"/>
            </a:endParaRPr>
          </a:p>
        </p:txBody>
      </p:sp>
      <p:sp>
        <p:nvSpPr>
          <p:cNvPr id="24" name="Google Shape;212;p34"/>
          <p:cNvSpPr txBox="1"/>
          <p:nvPr/>
        </p:nvSpPr>
        <p:spPr>
          <a:xfrm>
            <a:off x="5908981" y="4598781"/>
            <a:ext cx="1267200" cy="365400"/>
          </a:xfrm>
          <a:prstGeom prst="rect">
            <a:avLst/>
          </a:prstGeom>
          <a:noFill/>
          <a:ln>
            <a:noFill/>
          </a:ln>
        </p:spPr>
        <p:txBody>
          <a:bodyPr spcFirstLastPara="1" wrap="square" lIns="91425" tIns="91425" rIns="91425" bIns="91425" anchor="t" anchorCtr="0">
            <a:noAutofit/>
          </a:bodyPr>
          <a:lstStyle/>
          <a:p>
            <a:pPr algn="ctr" defTabSz="914400">
              <a:buClr>
                <a:srgbClr val="000000"/>
              </a:buClr>
            </a:pPr>
            <a:r>
              <a:rPr lang="fr-FR" sz="1200" kern="0" dirty="0">
                <a:solidFill>
                  <a:srgbClr val="000000"/>
                </a:solidFill>
                <a:latin typeface="Calibri"/>
                <a:ea typeface="Calibri"/>
                <a:cs typeface="Calibri"/>
                <a:sym typeface="Calibri"/>
              </a:rPr>
              <a:t>P</a:t>
            </a:r>
            <a:r>
              <a:rPr lang="en" sz="1200" kern="0" dirty="0">
                <a:solidFill>
                  <a:srgbClr val="000000"/>
                </a:solidFill>
                <a:latin typeface="Calibri"/>
                <a:ea typeface="Calibri"/>
                <a:cs typeface="Calibri"/>
                <a:sym typeface="Calibri"/>
              </a:rPr>
              <a:t>redicted output</a:t>
            </a:r>
            <a:endParaRPr sz="1200" kern="0" dirty="0">
              <a:solidFill>
                <a:srgbClr val="000000"/>
              </a:solidFill>
              <a:latin typeface="Calibri"/>
              <a:ea typeface="Calibri"/>
              <a:cs typeface="Calibri"/>
              <a:sym typeface="Calibri"/>
            </a:endParaRPr>
          </a:p>
        </p:txBody>
      </p:sp>
      <p:sp>
        <p:nvSpPr>
          <p:cNvPr id="25" name="Google Shape;213;p34"/>
          <p:cNvSpPr/>
          <p:nvPr/>
        </p:nvSpPr>
        <p:spPr>
          <a:xfrm>
            <a:off x="2047254" y="2524303"/>
            <a:ext cx="354300" cy="143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914400">
              <a:buClr>
                <a:srgbClr val="000000"/>
              </a:buClr>
            </a:pPr>
            <a:endParaRPr sz="1400" kern="0">
              <a:solidFill>
                <a:srgbClr val="000000"/>
              </a:solidFill>
              <a:cs typeface="Arial"/>
              <a:sym typeface="Arial"/>
            </a:endParaRPr>
          </a:p>
        </p:txBody>
      </p:sp>
      <p:sp>
        <p:nvSpPr>
          <p:cNvPr id="26" name="Google Shape;214;p34"/>
          <p:cNvSpPr/>
          <p:nvPr/>
        </p:nvSpPr>
        <p:spPr>
          <a:xfrm>
            <a:off x="2091254" y="4624267"/>
            <a:ext cx="3086400" cy="213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914400">
              <a:buClr>
                <a:srgbClr val="000000"/>
              </a:buClr>
            </a:pPr>
            <a:endParaRPr sz="1400" kern="0">
              <a:solidFill>
                <a:srgbClr val="000000"/>
              </a:solidFill>
              <a:cs typeface="Arial"/>
              <a:sym typeface="Arial"/>
            </a:endParaRPr>
          </a:p>
        </p:txBody>
      </p:sp>
      <p:sp>
        <p:nvSpPr>
          <p:cNvPr id="31" name="Google Shape;219;p34"/>
          <p:cNvSpPr txBox="1"/>
          <p:nvPr/>
        </p:nvSpPr>
        <p:spPr>
          <a:xfrm>
            <a:off x="2631024" y="4463979"/>
            <a:ext cx="1903685" cy="716659"/>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algn="ctr" defTabSz="914400">
              <a:buClr>
                <a:srgbClr val="000000"/>
              </a:buClr>
            </a:pPr>
            <a:r>
              <a:rPr lang="en" sz="1400" kern="0" dirty="0">
                <a:solidFill>
                  <a:srgbClr val="000000"/>
                </a:solidFill>
                <a:latin typeface="Source Code Pro"/>
                <a:ea typeface="Source Code Pro"/>
                <a:cs typeface="Source Code Pro"/>
                <a:sym typeface="Source Code Pro"/>
              </a:rPr>
              <a:t>Model</a:t>
            </a:r>
            <a:endParaRPr sz="1400" kern="0" dirty="0">
              <a:solidFill>
                <a:srgbClr val="000000"/>
              </a:solidFill>
              <a:latin typeface="Source Code Pro"/>
              <a:ea typeface="Source Code Pro"/>
              <a:cs typeface="Source Code Pro"/>
              <a:sym typeface="Source Code Pro"/>
            </a:endParaRPr>
          </a:p>
        </p:txBody>
      </p:sp>
      <p:sp>
        <p:nvSpPr>
          <p:cNvPr id="32" name="Google Shape;220;p34"/>
          <p:cNvSpPr/>
          <p:nvPr/>
        </p:nvSpPr>
        <p:spPr>
          <a:xfrm>
            <a:off x="3393315" y="2965009"/>
            <a:ext cx="175313" cy="1427933"/>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914400">
              <a:buClr>
                <a:srgbClr val="000000"/>
              </a:buClr>
            </a:pPr>
            <a:endParaRPr sz="1400" kern="0">
              <a:solidFill>
                <a:srgbClr val="000000"/>
              </a:solidFill>
              <a:cs typeface="Arial"/>
              <a:sym typeface="Arial"/>
            </a:endParaRPr>
          </a:p>
        </p:txBody>
      </p:sp>
      <p:sp>
        <p:nvSpPr>
          <p:cNvPr id="33" name="Google Shape;221;p34"/>
          <p:cNvSpPr txBox="1"/>
          <p:nvPr/>
        </p:nvSpPr>
        <p:spPr>
          <a:xfrm>
            <a:off x="4844281" y="2248359"/>
            <a:ext cx="1698300" cy="638282"/>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algn="ctr" defTabSz="914400">
              <a:buClr>
                <a:srgbClr val="000000"/>
              </a:buClr>
            </a:pPr>
            <a:r>
              <a:rPr lang="fr-FR" sz="1400" kern="0" dirty="0">
                <a:solidFill>
                  <a:srgbClr val="000000"/>
                </a:solidFill>
                <a:latin typeface="Source Code Pro"/>
                <a:ea typeface="Source Code Pro"/>
                <a:cs typeface="Source Code Pro"/>
                <a:sym typeface="Source Code Pro"/>
              </a:rPr>
              <a:t>P</a:t>
            </a:r>
            <a:r>
              <a:rPr lang="en" sz="1400" kern="0" dirty="0">
                <a:solidFill>
                  <a:srgbClr val="000000"/>
                </a:solidFill>
                <a:latin typeface="Source Code Pro"/>
                <a:ea typeface="Source Code Pro"/>
                <a:cs typeface="Source Code Pro"/>
                <a:sym typeface="Source Code Pro"/>
              </a:rPr>
              <a:t>arameter changes</a:t>
            </a:r>
            <a:endParaRPr sz="1400" kern="0" dirty="0">
              <a:solidFill>
                <a:srgbClr val="000000"/>
              </a:solidFill>
              <a:latin typeface="Source Code Pro"/>
              <a:ea typeface="Source Code Pro"/>
              <a:cs typeface="Source Code Pro"/>
              <a:sym typeface="Source Code Pro"/>
            </a:endParaRPr>
          </a:p>
        </p:txBody>
      </p:sp>
      <p:sp>
        <p:nvSpPr>
          <p:cNvPr id="34" name="Google Shape;222;p34"/>
          <p:cNvSpPr/>
          <p:nvPr/>
        </p:nvSpPr>
        <p:spPr>
          <a:xfrm>
            <a:off x="3407529" y="5224628"/>
            <a:ext cx="161100" cy="3654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914400">
              <a:buClr>
                <a:srgbClr val="000000"/>
              </a:buClr>
            </a:pPr>
            <a:endParaRPr sz="1400" kern="0">
              <a:solidFill>
                <a:srgbClr val="000000"/>
              </a:solidFill>
              <a:cs typeface="Arial"/>
              <a:sym typeface="Arial"/>
            </a:endParaRPr>
          </a:p>
        </p:txBody>
      </p:sp>
      <p:sp>
        <p:nvSpPr>
          <p:cNvPr id="35" name="Google Shape;223;p34"/>
          <p:cNvSpPr txBox="1"/>
          <p:nvPr/>
        </p:nvSpPr>
        <p:spPr>
          <a:xfrm>
            <a:off x="1962329" y="5879128"/>
            <a:ext cx="1267200" cy="365400"/>
          </a:xfrm>
          <a:prstGeom prst="rect">
            <a:avLst/>
          </a:prstGeom>
          <a:noFill/>
          <a:ln>
            <a:noFill/>
          </a:ln>
        </p:spPr>
        <p:txBody>
          <a:bodyPr spcFirstLastPara="1" wrap="square" lIns="91425" tIns="91425" rIns="91425" bIns="91425" anchor="t" anchorCtr="0">
            <a:noAutofit/>
          </a:bodyPr>
          <a:lstStyle/>
          <a:p>
            <a:pPr algn="ctr" defTabSz="914400">
              <a:buClr>
                <a:srgbClr val="000000"/>
              </a:buClr>
            </a:pPr>
            <a:r>
              <a:rPr lang="fr-FR" sz="1200" kern="0" dirty="0">
                <a:solidFill>
                  <a:srgbClr val="000000"/>
                </a:solidFill>
                <a:latin typeface="Calibri"/>
                <a:ea typeface="Calibri"/>
                <a:cs typeface="Calibri"/>
                <a:sym typeface="Calibri"/>
              </a:rPr>
              <a:t>N</a:t>
            </a:r>
            <a:r>
              <a:rPr lang="en" sz="1200" kern="0" dirty="0">
                <a:solidFill>
                  <a:srgbClr val="000000"/>
                </a:solidFill>
                <a:latin typeface="Calibri"/>
                <a:ea typeface="Calibri"/>
                <a:cs typeface="Calibri"/>
                <a:sym typeface="Calibri"/>
              </a:rPr>
              <a:t>ew data</a:t>
            </a:r>
            <a:endParaRPr sz="1200" kern="0" dirty="0">
              <a:solidFill>
                <a:srgbClr val="000000"/>
              </a:solidFill>
              <a:latin typeface="Calibri"/>
              <a:ea typeface="Calibri"/>
              <a:cs typeface="Calibri"/>
              <a:sym typeface="Calibri"/>
            </a:endParaRPr>
          </a:p>
        </p:txBody>
      </p:sp>
      <p:sp>
        <p:nvSpPr>
          <p:cNvPr id="36" name="Google Shape;224;p34"/>
          <p:cNvSpPr/>
          <p:nvPr/>
        </p:nvSpPr>
        <p:spPr>
          <a:xfrm>
            <a:off x="5467604" y="4056828"/>
            <a:ext cx="161100" cy="3654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914400">
              <a:buClr>
                <a:srgbClr val="000000"/>
              </a:buClr>
            </a:pPr>
            <a:endParaRPr sz="1400" kern="0">
              <a:solidFill>
                <a:srgbClr val="000000"/>
              </a:solidFill>
              <a:cs typeface="Arial"/>
              <a:sym typeface="Arial"/>
            </a:endParaRPr>
          </a:p>
        </p:txBody>
      </p:sp>
      <p:sp>
        <p:nvSpPr>
          <p:cNvPr id="37" name="Google Shape;225;p34"/>
          <p:cNvSpPr/>
          <p:nvPr/>
        </p:nvSpPr>
        <p:spPr>
          <a:xfrm>
            <a:off x="5467604" y="2903646"/>
            <a:ext cx="189100" cy="49172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914400">
              <a:buClr>
                <a:srgbClr val="000000"/>
              </a:buClr>
            </a:pPr>
            <a:endParaRPr sz="1400" kern="0">
              <a:solidFill>
                <a:srgbClr val="000000"/>
              </a:solidFill>
              <a:cs typeface="Arial"/>
              <a:sym typeface="Arial"/>
            </a:endParaRPr>
          </a:p>
        </p:txBody>
      </p:sp>
      <p:sp>
        <p:nvSpPr>
          <p:cNvPr id="38" name="Google Shape;226;p34"/>
          <p:cNvSpPr/>
          <p:nvPr/>
        </p:nvSpPr>
        <p:spPr>
          <a:xfrm>
            <a:off x="4399217" y="2493355"/>
            <a:ext cx="507000" cy="1431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914400">
              <a:buClr>
                <a:srgbClr val="000000"/>
              </a:buClr>
            </a:pPr>
            <a:endParaRPr sz="1400" kern="0">
              <a:solidFill>
                <a:srgbClr val="000000"/>
              </a:solidFill>
              <a:cs typeface="Arial"/>
              <a:sym typeface="Arial"/>
            </a:endParaRPr>
          </a:p>
        </p:txBody>
      </p:sp>
      <p:sp>
        <p:nvSpPr>
          <p:cNvPr id="41" name="Espace réservé du contenu 40"/>
          <p:cNvSpPr>
            <a:spLocks noGrp="1"/>
          </p:cNvSpPr>
          <p:nvPr>
            <p:ph idx="1"/>
          </p:nvPr>
        </p:nvSpPr>
        <p:spPr>
          <a:xfrm>
            <a:off x="378411" y="565579"/>
            <a:ext cx="8424936" cy="1354217"/>
          </a:xfrm>
          <a:prstGeom prst="rect">
            <a:avLst/>
          </a:prstGeom>
        </p:spPr>
        <p:txBody>
          <a:bodyPr wrap="square">
            <a:spAutoFit/>
          </a:bodyPr>
          <a:lstStyle/>
          <a:p>
            <a:pPr marL="0" lvl="0" indent="0">
              <a:lnSpc>
                <a:spcPct val="100000"/>
              </a:lnSpc>
              <a:spcBef>
                <a:spcPts val="0"/>
              </a:spcBef>
              <a:buNone/>
              <a:defRPr/>
            </a:pPr>
            <a:r>
              <a:rPr lang="en-US" dirty="0"/>
              <a:t>A machine learning problem has different specific elements:</a:t>
            </a:r>
          </a:p>
          <a:p>
            <a:pPr>
              <a:lnSpc>
                <a:spcPct val="100000"/>
              </a:lnSpc>
              <a:spcBef>
                <a:spcPts val="0"/>
              </a:spcBef>
              <a:defRPr/>
            </a:pPr>
            <a:r>
              <a:rPr lang="en-US" dirty="0"/>
              <a:t>The data (training data but also new data)</a:t>
            </a:r>
          </a:p>
          <a:p>
            <a:pPr>
              <a:lnSpc>
                <a:spcPct val="100000"/>
              </a:lnSpc>
              <a:spcBef>
                <a:spcPts val="0"/>
              </a:spcBef>
              <a:defRPr/>
            </a:pPr>
            <a:r>
              <a:rPr lang="en-US" dirty="0"/>
              <a:t>The specific task to be accomplished (predict, recommend, decide something, etc.)</a:t>
            </a:r>
          </a:p>
          <a:p>
            <a:pPr>
              <a:lnSpc>
                <a:spcPct val="100000"/>
              </a:lnSpc>
              <a:spcBef>
                <a:spcPts val="0"/>
              </a:spcBef>
              <a:defRPr/>
            </a:pPr>
            <a:r>
              <a:rPr lang="en-US" dirty="0"/>
              <a:t>The learning algorithm itself</a:t>
            </a:r>
          </a:p>
          <a:p>
            <a:pPr>
              <a:lnSpc>
                <a:spcPct val="100000"/>
              </a:lnSpc>
              <a:spcBef>
                <a:spcPts val="0"/>
              </a:spcBef>
              <a:defRPr/>
            </a:pPr>
            <a:r>
              <a:rPr lang="en-US" dirty="0"/>
              <a:t>The error analysis (or measurement of the model performance)</a:t>
            </a:r>
            <a:endParaRPr lang="fr-FR" dirty="0"/>
          </a:p>
        </p:txBody>
      </p:sp>
      <p:sp>
        <p:nvSpPr>
          <p:cNvPr id="47" name="ZoneTexte 46"/>
          <p:cNvSpPr txBox="1"/>
          <p:nvPr/>
        </p:nvSpPr>
        <p:spPr>
          <a:xfrm>
            <a:off x="6015054" y="6155502"/>
            <a:ext cx="1494587"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❷ Inference</a:t>
            </a:r>
            <a:endParaRPr lang="en-US" dirty="0"/>
          </a:p>
        </p:txBody>
      </p:sp>
      <p:sp>
        <p:nvSpPr>
          <p:cNvPr id="48" name="Rectangle 47"/>
          <p:cNvSpPr/>
          <p:nvPr/>
        </p:nvSpPr>
        <p:spPr>
          <a:xfrm>
            <a:off x="6179180" y="4836135"/>
            <a:ext cx="740907"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defTabSz="914400">
              <a:buClr>
                <a:srgbClr val="000000"/>
              </a:buClr>
            </a:pPr>
            <a:r>
              <a:rPr lang="fr-FR" b="1" kern="0" dirty="0">
                <a:solidFill>
                  <a:srgbClr val="C00000"/>
                </a:solidFill>
                <a:ea typeface="Calibri"/>
                <a:cs typeface="Calibri"/>
                <a:sym typeface="Calibri"/>
              </a:rPr>
              <a:t>labels</a:t>
            </a:r>
          </a:p>
        </p:txBody>
      </p:sp>
      <p:sp>
        <p:nvSpPr>
          <p:cNvPr id="49" name="Rectangle 48"/>
          <p:cNvSpPr/>
          <p:nvPr/>
        </p:nvSpPr>
        <p:spPr>
          <a:xfrm>
            <a:off x="720849" y="3288356"/>
            <a:ext cx="1414170"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defTabSz="914400">
              <a:buClr>
                <a:srgbClr val="000000"/>
              </a:buClr>
            </a:pPr>
            <a:r>
              <a:rPr lang="fr-FR" b="1" kern="0" dirty="0" err="1">
                <a:solidFill>
                  <a:srgbClr val="C00000"/>
                </a:solidFill>
                <a:ea typeface="Calibri"/>
                <a:cs typeface="Calibri"/>
                <a:sym typeface="Calibri"/>
              </a:rPr>
              <a:t>Labeled</a:t>
            </a:r>
            <a:r>
              <a:rPr lang="fr-FR" b="1" kern="0" dirty="0">
                <a:solidFill>
                  <a:srgbClr val="C00000"/>
                </a:solidFill>
                <a:ea typeface="Calibri"/>
                <a:cs typeface="Calibri"/>
                <a:sym typeface="Calibri"/>
              </a:rPr>
              <a:t> data</a:t>
            </a:r>
          </a:p>
        </p:txBody>
      </p:sp>
      <p:sp>
        <p:nvSpPr>
          <p:cNvPr id="50" name="Rectangle 49"/>
          <p:cNvSpPr/>
          <p:nvPr/>
        </p:nvSpPr>
        <p:spPr>
          <a:xfrm>
            <a:off x="3035231" y="5881003"/>
            <a:ext cx="1646606"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defTabSz="914400">
              <a:buClr>
                <a:srgbClr val="000000"/>
              </a:buClr>
            </a:pPr>
            <a:r>
              <a:rPr lang="fr-FR" b="1" kern="0" dirty="0" err="1">
                <a:solidFill>
                  <a:srgbClr val="C00000"/>
                </a:solidFill>
                <a:ea typeface="Calibri"/>
                <a:cs typeface="Calibri"/>
                <a:sym typeface="Calibri"/>
              </a:rPr>
              <a:t>Unlabeled</a:t>
            </a:r>
            <a:r>
              <a:rPr lang="fr-FR" b="1" kern="0" dirty="0">
                <a:solidFill>
                  <a:srgbClr val="C00000"/>
                </a:solidFill>
                <a:ea typeface="Calibri"/>
                <a:cs typeface="Calibri"/>
                <a:sym typeface="Calibri"/>
              </a:rPr>
              <a:t> data</a:t>
            </a:r>
          </a:p>
        </p:txBody>
      </p:sp>
    </p:spTree>
    <p:extLst>
      <p:ext uri="{BB962C8B-B14F-4D97-AF65-F5344CB8AC3E}">
        <p14:creationId xmlns:p14="http://schemas.microsoft.com/office/powerpoint/2010/main" val="307317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animBg="1"/>
      <p:bldP spid="49" grpId="0" animBg="1"/>
      <p:bldP spid="5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buNone/>
            </a:pPr>
            <a:r>
              <a:rPr lang="en-US" dirty="0"/>
              <a:t>Suppose we must choose between two possible ways to fit some data. How do we choose between them?</a:t>
            </a:r>
          </a:p>
          <a:p>
            <a:pPr>
              <a:buFont typeface="Wingdings" panose="05000000000000000000" pitchFamily="2" charset="2"/>
              <a:buChar char="à"/>
            </a:pPr>
            <a:r>
              <a:rPr lang="en-US" u="sng" dirty="0">
                <a:sym typeface="Wingdings" panose="05000000000000000000" pitchFamily="2" charset="2"/>
              </a:rPr>
              <a:t>Simple solution</a:t>
            </a:r>
            <a:r>
              <a:rPr lang="en-US" dirty="0">
                <a:sym typeface="Wingdings" panose="05000000000000000000" pitchFamily="2" charset="2"/>
              </a:rPr>
              <a:t>: try to fit the data as closely as possible. </a:t>
            </a:r>
          </a:p>
          <a:p>
            <a:pPr marL="0" indent="0">
              <a:buNone/>
            </a:pPr>
            <a:r>
              <a:rPr lang="en-US" dirty="0">
                <a:sym typeface="Wingdings" panose="05000000000000000000" pitchFamily="2" charset="2"/>
              </a:rPr>
              <a:t>Problem: the generalization to new measurements</a:t>
            </a:r>
            <a:endParaRPr lang="en-US" dirty="0"/>
          </a:p>
          <a:p>
            <a:pPr marL="0" indent="0">
              <a:buNone/>
            </a:pPr>
            <a:r>
              <a:rPr lang="en-US" dirty="0">
                <a:sym typeface="Wingdings" panose="05000000000000000000" pitchFamily="2" charset="2"/>
              </a:rPr>
              <a:t> Solution: e</a:t>
            </a:r>
            <a:r>
              <a:rPr lang="en-US" dirty="0"/>
              <a:t>valuate models by </a:t>
            </a:r>
            <a:r>
              <a:rPr lang="en-US" b="1" dirty="0"/>
              <a:t>testing them on a new data set </a:t>
            </a:r>
            <a:r>
              <a:rPr lang="en-US" dirty="0"/>
              <a:t>(the “test set”), distinct from the training set. Model validation: estimating the reliability of a model</a:t>
            </a:r>
          </a:p>
          <a:p>
            <a:pPr marL="0" indent="0">
              <a:buNone/>
            </a:pPr>
            <a:r>
              <a:rPr lang="en-US" b="1" dirty="0"/>
              <a:t>Cross-validation is a method for estimating the reliability of a model based on a sampling technique.</a:t>
            </a:r>
          </a:p>
          <a:p>
            <a:endParaRPr lang="en-US" dirty="0"/>
          </a:p>
          <a:p>
            <a:pPr marL="0" indent="0">
              <a:buNone/>
            </a:pPr>
            <a:r>
              <a:rPr lang="en-US" b="1" dirty="0">
                <a:solidFill>
                  <a:srgbClr val="C00000"/>
                </a:solidFill>
              </a:rPr>
              <a:t>3 methods: </a:t>
            </a:r>
          </a:p>
          <a:p>
            <a:pPr>
              <a:buFont typeface="+mj-lt"/>
              <a:buAutoNum type="arabicPeriod"/>
            </a:pPr>
            <a:r>
              <a:rPr lang="en-US" dirty="0"/>
              <a:t>"</a:t>
            </a:r>
            <a:r>
              <a:rPr lang="en-US" dirty="0" err="1"/>
              <a:t>testset</a:t>
            </a:r>
            <a:r>
              <a:rPr lang="en-US" dirty="0"/>
              <a:t> validation" or "hold-out validation"</a:t>
            </a:r>
          </a:p>
          <a:p>
            <a:pPr>
              <a:buFont typeface="+mj-lt"/>
              <a:buAutoNum type="arabicPeriod"/>
            </a:pPr>
            <a:r>
              <a:rPr lang="en-US" dirty="0"/>
              <a:t>"k-fold cross-validation” </a:t>
            </a:r>
          </a:p>
          <a:p>
            <a:pPr>
              <a:buFont typeface="+mj-lt"/>
              <a:buAutoNum type="arabicPeriod"/>
            </a:pPr>
            <a:r>
              <a:rPr lang="en-US" dirty="0"/>
              <a:t>"leave-one-out cross-validation" (LOOCV).</a:t>
            </a:r>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Model validation</a:t>
            </a:r>
          </a:p>
        </p:txBody>
      </p:sp>
    </p:spTree>
    <p:extLst>
      <p:ext uri="{BB962C8B-B14F-4D97-AF65-F5344CB8AC3E}">
        <p14:creationId xmlns:p14="http://schemas.microsoft.com/office/powerpoint/2010/main" val="305796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7633" y="1811761"/>
            <a:ext cx="8471033" cy="23853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Espace réservé du contenu 1"/>
          <p:cNvSpPr>
            <a:spLocks noGrp="1"/>
          </p:cNvSpPr>
          <p:nvPr>
            <p:ph idx="1"/>
          </p:nvPr>
        </p:nvSpPr>
        <p:spPr/>
        <p:txBody>
          <a:bodyPr/>
          <a:lstStyle/>
          <a:p>
            <a:pPr marL="0" indent="0">
              <a:buNone/>
            </a:pPr>
            <a:r>
              <a:rPr lang="en-US" dirty="0"/>
              <a:t>The simplest method: </a:t>
            </a:r>
          </a:p>
          <a:p>
            <a:pPr>
              <a:buFont typeface="+mj-lt"/>
              <a:buAutoNum type="arabicPeriod"/>
            </a:pPr>
            <a:r>
              <a:rPr lang="en-US" dirty="0"/>
              <a:t>Partition the data randomly into a </a:t>
            </a:r>
            <a:r>
              <a:rPr lang="en-US" b="1" dirty="0">
                <a:solidFill>
                  <a:srgbClr val="C00000"/>
                </a:solidFill>
              </a:rPr>
              <a:t>training set </a:t>
            </a:r>
            <a:r>
              <a:rPr lang="en-US" dirty="0"/>
              <a:t>(usually &gt; 60%) and a </a:t>
            </a:r>
            <a:r>
              <a:rPr lang="en-US" b="1" dirty="0">
                <a:solidFill>
                  <a:srgbClr val="C00000"/>
                </a:solidFill>
              </a:rPr>
              <a:t>validation set (hold-out set)</a:t>
            </a:r>
          </a:p>
          <a:p>
            <a:pPr>
              <a:buFont typeface="+mj-lt"/>
              <a:buAutoNum type="arabicPeriod"/>
            </a:pPr>
            <a:r>
              <a:rPr lang="en-US" dirty="0"/>
              <a:t>For a set of chosen values for </a:t>
            </a:r>
            <a:r>
              <a:rPr lang="en-US" dirty="0" err="1"/>
              <a:t>hyperparameters</a:t>
            </a:r>
            <a:r>
              <a:rPr lang="en-US" dirty="0"/>
              <a:t>, learn a model on the training set</a:t>
            </a:r>
          </a:p>
          <a:p>
            <a:pPr>
              <a:buFont typeface="+mj-lt"/>
              <a:buAutoNum type="arabicPeriod"/>
            </a:pPr>
            <a:r>
              <a:rPr lang="en-US" dirty="0"/>
              <a:t>Compute the model’s error on the validation set (see metrics)</a:t>
            </a:r>
          </a:p>
          <a:p>
            <a:pPr>
              <a:buFont typeface="+mj-lt"/>
              <a:buAutoNum type="arabicPeriod"/>
            </a:pPr>
            <a:r>
              <a:rPr lang="en-US" dirty="0"/>
              <a:t>Pick the best </a:t>
            </a:r>
            <a:r>
              <a:rPr lang="en-US" dirty="0" err="1"/>
              <a:t>hyperparameter</a:t>
            </a:r>
            <a:r>
              <a:rPr lang="en-US" dirty="0"/>
              <a:t> which has the smallest validation set error and retrain the model</a:t>
            </a:r>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a:t>
            </a:r>
            <a:r>
              <a:rPr lang="en-US" dirty="0" err="1"/>
              <a:t>testset</a:t>
            </a:r>
            <a:r>
              <a:rPr lang="en-US" dirty="0"/>
              <a:t> validation” or “hold-out validation”</a:t>
            </a:r>
          </a:p>
        </p:txBody>
      </p:sp>
      <p:pic>
        <p:nvPicPr>
          <p:cNvPr id="5" name="Image 4"/>
          <p:cNvPicPr>
            <a:picLocks noChangeAspect="1"/>
          </p:cNvPicPr>
          <p:nvPr/>
        </p:nvPicPr>
        <p:blipFill>
          <a:blip r:embed="rId2"/>
          <a:stretch>
            <a:fillRect/>
          </a:stretch>
        </p:blipFill>
        <p:spPr>
          <a:xfrm>
            <a:off x="2281980" y="4277641"/>
            <a:ext cx="4445400" cy="2067379"/>
          </a:xfrm>
          <a:prstGeom prst="rect">
            <a:avLst/>
          </a:prstGeom>
        </p:spPr>
      </p:pic>
    </p:spTree>
    <p:extLst>
      <p:ext uri="{BB962C8B-B14F-4D97-AF65-F5344CB8AC3E}">
        <p14:creationId xmlns:p14="http://schemas.microsoft.com/office/powerpoint/2010/main" val="3256735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1535" y="695678"/>
            <a:ext cx="8471033" cy="23853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Espace réservé du contenu 1"/>
          <p:cNvSpPr>
            <a:spLocks noGrp="1"/>
          </p:cNvSpPr>
          <p:nvPr>
            <p:ph idx="1"/>
          </p:nvPr>
        </p:nvSpPr>
        <p:spPr>
          <a:xfrm>
            <a:off x="377632" y="737201"/>
            <a:ext cx="8424936" cy="4687739"/>
          </a:xfrm>
        </p:spPr>
        <p:txBody>
          <a:bodyPr/>
          <a:lstStyle/>
          <a:p>
            <a:pPr>
              <a:buFont typeface="+mj-lt"/>
              <a:buAutoNum type="arabicPeriod"/>
            </a:pPr>
            <a:r>
              <a:rPr lang="en-US" dirty="0"/>
              <a:t>Randomly partition the training data into </a:t>
            </a:r>
            <a:r>
              <a:rPr lang="en-US" b="1" dirty="0"/>
              <a:t>K sets of equal size</a:t>
            </a:r>
          </a:p>
          <a:p>
            <a:pPr>
              <a:buFont typeface="+mj-lt"/>
              <a:buAutoNum type="arabicPeriod"/>
            </a:pPr>
            <a:r>
              <a:rPr lang="en-US" b="1" dirty="0"/>
              <a:t>Run the learning algorithm K times</a:t>
            </a:r>
            <a:r>
              <a:rPr lang="en-US" dirty="0"/>
              <a:t>: each time, a different one of the K sets is deemed the test set, and the model is trained on the remaining K-1 sets</a:t>
            </a:r>
          </a:p>
          <a:p>
            <a:pPr>
              <a:buFont typeface="+mj-lt"/>
              <a:buAutoNum type="arabicPeriod"/>
            </a:pPr>
            <a:r>
              <a:rPr lang="en-US" dirty="0"/>
              <a:t>The </a:t>
            </a:r>
            <a:r>
              <a:rPr lang="en-US" dirty="0" err="1"/>
              <a:t>hyperparameter</a:t>
            </a:r>
            <a:r>
              <a:rPr lang="en-US" dirty="0"/>
              <a:t> score is the average of the error across the K tests</a:t>
            </a:r>
          </a:p>
          <a:p>
            <a:pPr>
              <a:buFont typeface="+mj-lt"/>
              <a:buAutoNum type="arabicPeriod"/>
            </a:pPr>
            <a:r>
              <a:rPr lang="en-US" b="1" dirty="0"/>
              <a:t>Pick the best </a:t>
            </a:r>
            <a:r>
              <a:rPr lang="en-US" b="1" dirty="0" err="1"/>
              <a:t>hyperparameters</a:t>
            </a:r>
            <a:r>
              <a:rPr lang="en-US" b="1" dirty="0"/>
              <a:t> </a:t>
            </a:r>
            <a:r>
              <a:rPr lang="en-US" dirty="0"/>
              <a:t>and </a:t>
            </a:r>
            <a:r>
              <a:rPr lang="en-US" b="1" dirty="0"/>
              <a:t>retrain</a:t>
            </a:r>
            <a:r>
              <a:rPr lang="en-US" dirty="0"/>
              <a:t> the model</a:t>
            </a:r>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k-fold cross-validation</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168" y="3081070"/>
            <a:ext cx="5675278" cy="3124741"/>
          </a:xfrm>
          <a:prstGeom prst="rect">
            <a:avLst/>
          </a:prstGeom>
        </p:spPr>
      </p:pic>
      <p:sp>
        <p:nvSpPr>
          <p:cNvPr id="6" name="Rectangle 5"/>
          <p:cNvSpPr/>
          <p:nvPr/>
        </p:nvSpPr>
        <p:spPr>
          <a:xfrm>
            <a:off x="377632" y="6244408"/>
            <a:ext cx="6000395" cy="253916"/>
          </a:xfrm>
          <a:prstGeom prst="rect">
            <a:avLst/>
          </a:prstGeom>
        </p:spPr>
        <p:txBody>
          <a:bodyPr wrap="square">
            <a:spAutoFit/>
          </a:bodyPr>
          <a:lstStyle/>
          <a:p>
            <a:r>
              <a:rPr lang="en-US" sz="1050" dirty="0" err="1"/>
              <a:t>Ashfaque</a:t>
            </a:r>
            <a:r>
              <a:rPr lang="en-US" sz="1050" dirty="0"/>
              <a:t>, </a:t>
            </a:r>
            <a:r>
              <a:rPr lang="en-US" sz="1050" dirty="0" err="1"/>
              <a:t>Johar</a:t>
            </a:r>
            <a:r>
              <a:rPr lang="en-US" sz="1050" dirty="0"/>
              <a:t> &amp; Iqbal, Amer. (2019). Introduction to Support Vector Machines and Kernel Methods. </a:t>
            </a:r>
          </a:p>
        </p:txBody>
      </p:sp>
    </p:spTree>
    <p:extLst>
      <p:ext uri="{BB962C8B-B14F-4D97-AF65-F5344CB8AC3E}">
        <p14:creationId xmlns:p14="http://schemas.microsoft.com/office/powerpoint/2010/main" val="3119782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5645" y="1334881"/>
            <a:ext cx="8471033" cy="4713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Espace réservé du contenu 1"/>
              <p:cNvSpPr>
                <a:spLocks noGrp="1"/>
              </p:cNvSpPr>
              <p:nvPr>
                <p:ph idx="1"/>
              </p:nvPr>
            </p:nvSpPr>
            <p:spPr/>
            <p:txBody>
              <a:bodyPr/>
              <a:lstStyle/>
              <a:p>
                <a:r>
                  <a:rPr lang="en-US" dirty="0"/>
                  <a:t>K-fold cross validation with </a:t>
                </a:r>
                <a14:m>
                  <m:oMath xmlns:m="http://schemas.openxmlformats.org/officeDocument/2006/math">
                    <m:r>
                      <a:rPr lang="fr-FR" b="0" i="1" smtClean="0">
                        <a:latin typeface="Cambria Math" panose="02040503050406030204" pitchFamily="18" charset="0"/>
                      </a:rPr>
                      <m:t>𝐾</m:t>
                    </m:r>
                    <m:r>
                      <a:rPr lang="fr-FR" b="0" i="1" smtClean="0">
                        <a:latin typeface="Cambria Math" panose="02040503050406030204" pitchFamily="18" charset="0"/>
                      </a:rPr>
                      <m:t>=</m:t>
                    </m:r>
                    <m:r>
                      <a:rPr lang="fr-FR" b="0" i="1" smtClean="0">
                        <a:latin typeface="Cambria Math" panose="02040503050406030204" pitchFamily="18" charset="0"/>
                      </a:rPr>
                      <m:t>𝑀</m:t>
                    </m:r>
                    <m:r>
                      <a:rPr lang="fr-FR" b="0" i="1" smtClean="0">
                        <a:latin typeface="Cambria Math" panose="02040503050406030204" pitchFamily="18" charset="0"/>
                      </a:rPr>
                      <m:t>−1</m:t>
                    </m:r>
                  </m:oMath>
                </a14:m>
                <a:r>
                  <a:rPr lang="en-US" dirty="0"/>
                  <a:t>, with </a:t>
                </a:r>
                <a14:m>
                  <m:oMath xmlns:m="http://schemas.openxmlformats.org/officeDocument/2006/math">
                    <m:r>
                      <a:rPr lang="fr-FR" b="0" i="1" smtClean="0">
                        <a:latin typeface="Cambria Math" panose="02040503050406030204" pitchFamily="18" charset="0"/>
                      </a:rPr>
                      <m:t>𝑀</m:t>
                    </m:r>
                  </m:oMath>
                </a14:m>
                <a:r>
                  <a:rPr lang="en-US" dirty="0"/>
                  <a:t> the number of data points</a:t>
                </a:r>
              </a:p>
            </p:txBody>
          </p:sp>
        </mc:Choice>
        <mc:Fallback xmlns="">
          <p:sp>
            <p:nvSpPr>
              <p:cNvPr id="2" name="Espace réservé du contenu 1"/>
              <p:cNvSpPr>
                <a:spLocks noGrp="1" noRot="1" noChangeAspect="1" noMove="1" noResize="1" noEditPoints="1" noAdjustHandles="1" noChangeArrowheads="1" noChangeShapeType="1" noTextEdit="1"/>
              </p:cNvSpPr>
              <p:nvPr>
                <p:ph idx="1"/>
              </p:nvPr>
            </p:nvSpPr>
            <p:spPr>
              <a:blipFill rotWithShape="0">
                <a:blip r:embed="rId2"/>
                <a:stretch>
                  <a:fillRect l="-289"/>
                </a:stretch>
              </a:blipFill>
            </p:spPr>
            <p:txBody>
              <a:bodyPr/>
              <a:lstStyle/>
              <a:p>
                <a:r>
                  <a:rPr lang="en-US">
                    <a:noFill/>
                  </a:rPr>
                  <a:t> </a:t>
                </a:r>
              </a:p>
            </p:txBody>
          </p:sp>
        </mc:Fallback>
      </mc:AlternateContent>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“leave-one-out cross-validation” (LOOCV)</a:t>
            </a:r>
          </a:p>
        </p:txBody>
      </p:sp>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4378" y="2062992"/>
            <a:ext cx="4692660" cy="3522800"/>
          </a:xfrm>
          <a:prstGeom prst="rect">
            <a:avLst/>
          </a:prstGeom>
        </p:spPr>
      </p:pic>
    </p:spTree>
    <p:extLst>
      <p:ext uri="{BB962C8B-B14F-4D97-AF65-F5344CB8AC3E}">
        <p14:creationId xmlns:p14="http://schemas.microsoft.com/office/powerpoint/2010/main" val="280657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77633" y="1333550"/>
            <a:ext cx="8424936" cy="415862"/>
          </a:xfrm>
        </p:spPr>
        <p:txBody>
          <a:bodyPr/>
          <a:lstStyle/>
          <a:p>
            <a:pPr marL="0" indent="0">
              <a:buNone/>
            </a:pPr>
            <a:r>
              <a:rPr lang="en-US" b="1" dirty="0">
                <a:solidFill>
                  <a:srgbClr val="C00000"/>
                </a:solidFill>
              </a:rPr>
              <a:t>Confusion Matrix</a:t>
            </a:r>
            <a:r>
              <a:rPr lang="en-US" dirty="0"/>
              <a:t>: describes the complete performance of the model</a:t>
            </a:r>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a:xfrm>
            <a:off x="1835696" y="121926"/>
            <a:ext cx="5135320" cy="423109"/>
          </a:xfrm>
        </p:spPr>
        <p:txBody>
          <a:bodyPr/>
          <a:lstStyle/>
          <a:p>
            <a:r>
              <a:rPr lang="en-US" dirty="0"/>
              <a:t>Evaluate a ML algorithm with the confusion matrix</a:t>
            </a:r>
          </a:p>
          <a:p>
            <a:endParaRPr lang="en-US" dirty="0"/>
          </a:p>
        </p:txBody>
      </p:sp>
      <p:graphicFrame>
        <p:nvGraphicFramePr>
          <p:cNvPr id="6" name="Tableau 5"/>
          <p:cNvGraphicFramePr>
            <a:graphicFrameLocks noGrp="1"/>
          </p:cNvGraphicFramePr>
          <p:nvPr>
            <p:extLst>
              <p:ext uri="{D42A27DB-BD31-4B8C-83A1-F6EECF244321}">
                <p14:modId xmlns:p14="http://schemas.microsoft.com/office/powerpoint/2010/main" val="472466199"/>
              </p:ext>
            </p:extLst>
          </p:nvPr>
        </p:nvGraphicFramePr>
        <p:xfrm>
          <a:off x="1164403" y="2439827"/>
          <a:ext cx="6161070" cy="1112520"/>
        </p:xfrm>
        <a:graphic>
          <a:graphicData uri="http://schemas.openxmlformats.org/drawingml/2006/table">
            <a:tbl>
              <a:tblPr firstRow="1" bandRow="1">
                <a:tableStyleId>{5C22544A-7EE6-4342-B048-85BDC9FD1C3A}</a:tableStyleId>
              </a:tblPr>
              <a:tblGrid>
                <a:gridCol w="2053690">
                  <a:extLst>
                    <a:ext uri="{9D8B030D-6E8A-4147-A177-3AD203B41FA5}">
                      <a16:colId xmlns:a16="http://schemas.microsoft.com/office/drawing/2014/main" val="20000"/>
                    </a:ext>
                  </a:extLst>
                </a:gridCol>
                <a:gridCol w="2053690">
                  <a:extLst>
                    <a:ext uri="{9D8B030D-6E8A-4147-A177-3AD203B41FA5}">
                      <a16:colId xmlns:a16="http://schemas.microsoft.com/office/drawing/2014/main" val="20001"/>
                    </a:ext>
                  </a:extLst>
                </a:gridCol>
                <a:gridCol w="2053690">
                  <a:extLst>
                    <a:ext uri="{9D8B030D-6E8A-4147-A177-3AD203B41FA5}">
                      <a16:colId xmlns:a16="http://schemas.microsoft.com/office/drawing/2014/main" val="20002"/>
                    </a:ext>
                  </a:extLst>
                </a:gridCol>
              </a:tblGrid>
              <a:tr h="370840">
                <a:tc>
                  <a:txBody>
                    <a:bodyPr/>
                    <a:lstStyle/>
                    <a:p>
                      <a:endParaRPr lang="en-US" dirty="0"/>
                    </a:p>
                  </a:txBody>
                  <a:tcPr>
                    <a:noFill/>
                  </a:tcPr>
                </a:tc>
                <a:tc>
                  <a:txBody>
                    <a:bodyPr/>
                    <a:lstStyle/>
                    <a:p>
                      <a:r>
                        <a:rPr lang="en-US" dirty="0"/>
                        <a:t>Positive</a:t>
                      </a:r>
                    </a:p>
                  </a:txBody>
                  <a:tcPr>
                    <a:solidFill>
                      <a:schemeClr val="tx1">
                        <a:lumMod val="75000"/>
                      </a:schemeClr>
                    </a:solidFill>
                  </a:tcPr>
                </a:tc>
                <a:tc>
                  <a:txBody>
                    <a:bodyPr/>
                    <a:lstStyle/>
                    <a:p>
                      <a:r>
                        <a:rPr lang="en-US" dirty="0"/>
                        <a:t>Negative</a:t>
                      </a:r>
                    </a:p>
                  </a:txBody>
                  <a:tcPr>
                    <a:solidFill>
                      <a:schemeClr val="tx1">
                        <a:lumMod val="75000"/>
                      </a:schemeClr>
                    </a:solidFill>
                  </a:tcPr>
                </a:tc>
                <a:extLst>
                  <a:ext uri="{0D108BD9-81ED-4DB2-BD59-A6C34878D82A}">
                    <a16:rowId xmlns:a16="http://schemas.microsoft.com/office/drawing/2014/main" val="10000"/>
                  </a:ext>
                </a:extLst>
              </a:tr>
              <a:tr h="370840">
                <a:tc>
                  <a:txBody>
                    <a:bodyPr/>
                    <a:lstStyle/>
                    <a:p>
                      <a:r>
                        <a:rPr lang="en-US" b="1" dirty="0">
                          <a:solidFill>
                            <a:schemeClr val="bg1"/>
                          </a:solidFill>
                        </a:rPr>
                        <a:t>Positive</a:t>
                      </a:r>
                    </a:p>
                  </a:txBody>
                  <a:tcPr>
                    <a:solidFill>
                      <a:schemeClr val="tx1">
                        <a:lumMod val="75000"/>
                      </a:schemeClr>
                    </a:solidFill>
                  </a:tcPr>
                </a:tc>
                <a:tc>
                  <a:txBody>
                    <a:bodyPr/>
                    <a:lstStyle/>
                    <a:p>
                      <a:r>
                        <a:rPr lang="en-US" b="1" dirty="0">
                          <a:solidFill>
                            <a:srgbClr val="00B050"/>
                          </a:solidFill>
                        </a:rPr>
                        <a:t>True positive (TP)</a:t>
                      </a:r>
                    </a:p>
                  </a:txBody>
                  <a:tcPr>
                    <a:solidFill>
                      <a:srgbClr val="D4ECBA"/>
                    </a:solidFill>
                  </a:tcPr>
                </a:tc>
                <a:tc>
                  <a:txBody>
                    <a:bodyPr/>
                    <a:lstStyle/>
                    <a:p>
                      <a:r>
                        <a:rPr lang="en-US" b="1" dirty="0">
                          <a:solidFill>
                            <a:srgbClr val="C00000"/>
                          </a:solidFill>
                        </a:rPr>
                        <a:t>False Positive (FP)</a:t>
                      </a:r>
                    </a:p>
                  </a:txBody>
                  <a:tcPr>
                    <a:solidFill>
                      <a:schemeClr val="tx2">
                        <a:lumMod val="20000"/>
                        <a:lumOff val="80000"/>
                      </a:schemeClr>
                    </a:solidFill>
                  </a:tcPr>
                </a:tc>
                <a:extLst>
                  <a:ext uri="{0D108BD9-81ED-4DB2-BD59-A6C34878D82A}">
                    <a16:rowId xmlns:a16="http://schemas.microsoft.com/office/drawing/2014/main" val="10001"/>
                  </a:ext>
                </a:extLst>
              </a:tr>
              <a:tr h="370840">
                <a:tc>
                  <a:txBody>
                    <a:bodyPr/>
                    <a:lstStyle/>
                    <a:p>
                      <a:r>
                        <a:rPr lang="en-US" b="1" dirty="0">
                          <a:solidFill>
                            <a:schemeClr val="bg1"/>
                          </a:solidFill>
                        </a:rPr>
                        <a:t>Negative</a:t>
                      </a:r>
                    </a:p>
                  </a:txBody>
                  <a:tcPr>
                    <a:solidFill>
                      <a:schemeClr val="tx1">
                        <a:lumMod val="75000"/>
                      </a:schemeClr>
                    </a:solidFill>
                  </a:tcPr>
                </a:tc>
                <a:tc>
                  <a:txBody>
                    <a:bodyPr/>
                    <a:lstStyle/>
                    <a:p>
                      <a:r>
                        <a:rPr lang="en-US" b="1" dirty="0">
                          <a:solidFill>
                            <a:srgbClr val="C00000"/>
                          </a:solidFill>
                        </a:rPr>
                        <a:t>False</a:t>
                      </a:r>
                      <a:r>
                        <a:rPr lang="en-US" b="1" baseline="0" dirty="0">
                          <a:solidFill>
                            <a:srgbClr val="C00000"/>
                          </a:solidFill>
                        </a:rPr>
                        <a:t> Negative (FN)</a:t>
                      </a:r>
                      <a:endParaRPr lang="en-US" b="1" dirty="0">
                        <a:solidFill>
                          <a:srgbClr val="C00000"/>
                        </a:solidFill>
                      </a:endParaRPr>
                    </a:p>
                  </a:txBody>
                  <a:tcPr>
                    <a:solidFill>
                      <a:schemeClr val="tx2">
                        <a:lumMod val="20000"/>
                        <a:lumOff val="80000"/>
                      </a:schemeClr>
                    </a:solidFill>
                  </a:tcPr>
                </a:tc>
                <a:tc>
                  <a:txBody>
                    <a:bodyPr/>
                    <a:lstStyle/>
                    <a:p>
                      <a:r>
                        <a:rPr lang="en-US" b="1" dirty="0">
                          <a:solidFill>
                            <a:srgbClr val="00B050"/>
                          </a:solidFill>
                        </a:rPr>
                        <a:t>True Negative (TN)</a:t>
                      </a:r>
                    </a:p>
                  </a:txBody>
                  <a:tcPr>
                    <a:solidFill>
                      <a:srgbClr val="D4ECBA"/>
                    </a:solidFill>
                  </a:tcPr>
                </a:tc>
                <a:extLst>
                  <a:ext uri="{0D108BD9-81ED-4DB2-BD59-A6C34878D82A}">
                    <a16:rowId xmlns:a16="http://schemas.microsoft.com/office/drawing/2014/main" val="10002"/>
                  </a:ext>
                </a:extLst>
              </a:tr>
            </a:tbl>
          </a:graphicData>
        </a:graphic>
      </p:graphicFrame>
      <p:sp>
        <p:nvSpPr>
          <p:cNvPr id="7" name="ZoneTexte 6"/>
          <p:cNvSpPr txBox="1"/>
          <p:nvPr/>
        </p:nvSpPr>
        <p:spPr>
          <a:xfrm>
            <a:off x="3260921" y="1978866"/>
            <a:ext cx="4064552" cy="369332"/>
          </a:xfrm>
          <a:prstGeom prst="rect">
            <a:avLst/>
          </a:prstGeom>
          <a:solidFill>
            <a:schemeClr val="bg2"/>
          </a:solidFill>
        </p:spPr>
        <p:txBody>
          <a:bodyPr wrap="square" rtlCol="0">
            <a:spAutoFit/>
          </a:bodyPr>
          <a:lstStyle/>
          <a:p>
            <a:r>
              <a:rPr lang="en-US" b="1" dirty="0">
                <a:solidFill>
                  <a:srgbClr val="00B050"/>
                </a:solidFill>
              </a:rPr>
              <a:t>True class </a:t>
            </a:r>
          </a:p>
        </p:txBody>
      </p:sp>
      <p:sp>
        <p:nvSpPr>
          <p:cNvPr id="8" name="ZoneTexte 7"/>
          <p:cNvSpPr txBox="1"/>
          <p:nvPr/>
        </p:nvSpPr>
        <p:spPr>
          <a:xfrm rot="16200000">
            <a:off x="124158" y="2557279"/>
            <a:ext cx="1620802" cy="369332"/>
          </a:xfrm>
          <a:prstGeom prst="rect">
            <a:avLst/>
          </a:prstGeom>
          <a:solidFill>
            <a:schemeClr val="bg2"/>
          </a:solidFill>
        </p:spPr>
        <p:txBody>
          <a:bodyPr wrap="square" rtlCol="0">
            <a:spAutoFit/>
          </a:bodyPr>
          <a:lstStyle/>
          <a:p>
            <a:r>
              <a:rPr lang="en-US" b="1" dirty="0">
                <a:solidFill>
                  <a:srgbClr val="00B050"/>
                </a:solidFill>
              </a:rPr>
              <a:t>Predicted class </a:t>
            </a:r>
          </a:p>
        </p:txBody>
      </p:sp>
      <p:pic>
        <p:nvPicPr>
          <p:cNvPr id="9" name="Imag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936" y="3734479"/>
            <a:ext cx="2719889" cy="2799885"/>
          </a:xfrm>
          <a:prstGeom prst="rect">
            <a:avLst/>
          </a:prstGeom>
        </p:spPr>
      </p:pic>
      <p:pic>
        <p:nvPicPr>
          <p:cNvPr id="16" name="Image 15">
            <a:extLst>
              <a:ext uri="{FF2B5EF4-FFF2-40B4-BE49-F238E27FC236}">
                <a16:creationId xmlns:a16="http://schemas.microsoft.com/office/drawing/2014/main" id="{3F3B8BD8-A9F5-41A9-B4A3-95BFA3508BDE}"/>
              </a:ext>
            </a:extLst>
          </p:cNvPr>
          <p:cNvPicPr>
            <a:picLocks noChangeAspect="1"/>
          </p:cNvPicPr>
          <p:nvPr/>
        </p:nvPicPr>
        <p:blipFill>
          <a:blip r:embed="rId3"/>
          <a:stretch>
            <a:fillRect/>
          </a:stretch>
        </p:blipFill>
        <p:spPr>
          <a:xfrm>
            <a:off x="5823117" y="4917994"/>
            <a:ext cx="1816193" cy="1238314"/>
          </a:xfrm>
          <a:prstGeom prst="rect">
            <a:avLst/>
          </a:prstGeom>
        </p:spPr>
      </p:pic>
      <p:pic>
        <p:nvPicPr>
          <p:cNvPr id="17" name="Image 16">
            <a:extLst>
              <a:ext uri="{FF2B5EF4-FFF2-40B4-BE49-F238E27FC236}">
                <a16:creationId xmlns:a16="http://schemas.microsoft.com/office/drawing/2014/main" id="{D2A43C26-91D7-4DA9-88F3-C8A3FD143A55}"/>
              </a:ext>
            </a:extLst>
          </p:cNvPr>
          <p:cNvPicPr>
            <a:picLocks noChangeAspect="1"/>
          </p:cNvPicPr>
          <p:nvPr/>
        </p:nvPicPr>
        <p:blipFill>
          <a:blip r:embed="rId4"/>
          <a:stretch>
            <a:fillRect/>
          </a:stretch>
        </p:blipFill>
        <p:spPr>
          <a:xfrm>
            <a:off x="3902839" y="4949746"/>
            <a:ext cx="1854295" cy="1206562"/>
          </a:xfrm>
          <a:prstGeom prst="rect">
            <a:avLst/>
          </a:prstGeom>
        </p:spPr>
      </p:pic>
      <p:pic>
        <p:nvPicPr>
          <p:cNvPr id="18" name="Image 17">
            <a:extLst>
              <a:ext uri="{FF2B5EF4-FFF2-40B4-BE49-F238E27FC236}">
                <a16:creationId xmlns:a16="http://schemas.microsoft.com/office/drawing/2014/main" id="{85E65A22-4262-406D-B02C-5C36937AF08E}"/>
              </a:ext>
            </a:extLst>
          </p:cNvPr>
          <p:cNvPicPr>
            <a:picLocks noChangeAspect="1"/>
          </p:cNvPicPr>
          <p:nvPr/>
        </p:nvPicPr>
        <p:blipFill>
          <a:blip r:embed="rId5"/>
          <a:stretch>
            <a:fillRect/>
          </a:stretch>
        </p:blipFill>
        <p:spPr>
          <a:xfrm>
            <a:off x="5816767" y="3679680"/>
            <a:ext cx="1828894" cy="1238314"/>
          </a:xfrm>
          <a:prstGeom prst="rect">
            <a:avLst/>
          </a:prstGeom>
        </p:spPr>
      </p:pic>
      <p:pic>
        <p:nvPicPr>
          <p:cNvPr id="19" name="Image 18">
            <a:extLst>
              <a:ext uri="{FF2B5EF4-FFF2-40B4-BE49-F238E27FC236}">
                <a16:creationId xmlns:a16="http://schemas.microsoft.com/office/drawing/2014/main" id="{CAB837AD-C0AD-4005-A4BA-0A5EB6229B4D}"/>
              </a:ext>
            </a:extLst>
          </p:cNvPr>
          <p:cNvPicPr>
            <a:picLocks noChangeAspect="1"/>
          </p:cNvPicPr>
          <p:nvPr/>
        </p:nvPicPr>
        <p:blipFill>
          <a:blip r:embed="rId6"/>
          <a:stretch>
            <a:fillRect/>
          </a:stretch>
        </p:blipFill>
        <p:spPr>
          <a:xfrm>
            <a:off x="3921890" y="3686030"/>
            <a:ext cx="1835244" cy="1225613"/>
          </a:xfrm>
          <a:prstGeom prst="rect">
            <a:avLst/>
          </a:prstGeom>
        </p:spPr>
      </p:pic>
    </p:spTree>
    <p:extLst>
      <p:ext uri="{BB962C8B-B14F-4D97-AF65-F5344CB8AC3E}">
        <p14:creationId xmlns:p14="http://schemas.microsoft.com/office/powerpoint/2010/main" val="289998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Our research interests</a:t>
            </a:r>
          </a:p>
        </p:txBody>
      </p:sp>
      <p:sp>
        <p:nvSpPr>
          <p:cNvPr id="5" name="Rectangle 4"/>
          <p:cNvSpPr/>
          <p:nvPr/>
        </p:nvSpPr>
        <p:spPr>
          <a:xfrm>
            <a:off x="615632" y="2715450"/>
            <a:ext cx="2518389" cy="584775"/>
          </a:xfrm>
          <a:prstGeom prst="rect">
            <a:avLst/>
          </a:prstGeom>
        </p:spPr>
        <p:txBody>
          <a:bodyPr wrap="square">
            <a:spAutoFit/>
          </a:bodyPr>
          <a:lstStyle/>
          <a:p>
            <a:r>
              <a:rPr lang="fr-FR" sz="800" dirty="0" err="1"/>
              <a:t>Villain</a:t>
            </a:r>
            <a:r>
              <a:rPr lang="fr-FR" sz="800" dirty="0"/>
              <a:t>, Edouard, et al. "Visual </a:t>
            </a:r>
            <a:r>
              <a:rPr lang="fr-FR" sz="800" dirty="0" err="1"/>
              <a:t>interpretation</a:t>
            </a:r>
            <a:r>
              <a:rPr lang="fr-FR" sz="800" dirty="0"/>
              <a:t> of CNN </a:t>
            </a:r>
            <a:r>
              <a:rPr lang="fr-FR" sz="800" dirty="0" err="1"/>
              <a:t>decision-making</a:t>
            </a:r>
            <a:r>
              <a:rPr lang="fr-FR" sz="800" dirty="0"/>
              <a:t> </a:t>
            </a:r>
            <a:r>
              <a:rPr lang="fr-FR" sz="800" dirty="0" err="1"/>
              <a:t>process</a:t>
            </a:r>
            <a:r>
              <a:rPr lang="fr-FR" sz="800" dirty="0"/>
              <a:t> </a:t>
            </a:r>
            <a:r>
              <a:rPr lang="fr-FR" sz="800" dirty="0" err="1"/>
              <a:t>using</a:t>
            </a:r>
            <a:r>
              <a:rPr lang="fr-FR" sz="800" dirty="0"/>
              <a:t> </a:t>
            </a:r>
            <a:r>
              <a:rPr lang="fr-FR" sz="800" dirty="0" err="1"/>
              <a:t>Simulated</a:t>
            </a:r>
            <a:r>
              <a:rPr lang="fr-FR" sz="800" dirty="0"/>
              <a:t> Brain MRI." </a:t>
            </a:r>
            <a:r>
              <a:rPr lang="fr-FR" sz="800" i="1" dirty="0"/>
              <a:t>2021 IEEE 34th International Symposium on Computer-</a:t>
            </a:r>
            <a:r>
              <a:rPr lang="fr-FR" sz="800" i="1" dirty="0" err="1"/>
              <a:t>Based</a:t>
            </a:r>
            <a:r>
              <a:rPr lang="fr-FR" sz="800" i="1" dirty="0"/>
              <a:t> </a:t>
            </a:r>
            <a:r>
              <a:rPr lang="fr-FR" sz="800" i="1" dirty="0" err="1"/>
              <a:t>Medical</a:t>
            </a:r>
            <a:r>
              <a:rPr lang="fr-FR" sz="800" i="1" dirty="0"/>
              <a:t> </a:t>
            </a:r>
            <a:r>
              <a:rPr lang="fr-FR" sz="800" i="1" dirty="0" err="1"/>
              <a:t>Systems</a:t>
            </a:r>
            <a:r>
              <a:rPr lang="fr-FR" sz="800" i="1" dirty="0"/>
              <a:t> (CBMS)</a:t>
            </a:r>
            <a:r>
              <a:rPr lang="fr-FR" sz="800" dirty="0"/>
              <a:t>. IEEE, 2021.</a:t>
            </a:r>
            <a:endParaRPr lang="en-US" sz="800" dirty="0"/>
          </a:p>
        </p:txBody>
      </p:sp>
      <p:pic>
        <p:nvPicPr>
          <p:cNvPr id="6" name="Image 5"/>
          <p:cNvPicPr>
            <a:picLocks noChangeAspect="1"/>
          </p:cNvPicPr>
          <p:nvPr/>
        </p:nvPicPr>
        <p:blipFill>
          <a:blip r:embed="rId2"/>
          <a:stretch>
            <a:fillRect/>
          </a:stretch>
        </p:blipFill>
        <p:spPr>
          <a:xfrm>
            <a:off x="699078" y="845036"/>
            <a:ext cx="2351499" cy="1862801"/>
          </a:xfrm>
          <a:prstGeom prst="rect">
            <a:avLst/>
          </a:prstGeom>
        </p:spPr>
      </p:pic>
      <p:sp>
        <p:nvSpPr>
          <p:cNvPr id="7" name="Rectangle 6"/>
          <p:cNvSpPr/>
          <p:nvPr/>
        </p:nvSpPr>
        <p:spPr>
          <a:xfrm>
            <a:off x="3635896" y="2305150"/>
            <a:ext cx="2188984" cy="830997"/>
          </a:xfrm>
          <a:prstGeom prst="rect">
            <a:avLst/>
          </a:prstGeom>
        </p:spPr>
        <p:txBody>
          <a:bodyPr wrap="square">
            <a:spAutoFit/>
          </a:bodyPr>
          <a:lstStyle/>
          <a:p>
            <a:r>
              <a:rPr lang="fr-FR" sz="800" dirty="0"/>
              <a:t>Alexandre </a:t>
            </a:r>
            <a:r>
              <a:rPr lang="fr-FR" sz="800" dirty="0" err="1"/>
              <a:t>Gaffet</a:t>
            </a:r>
            <a:r>
              <a:rPr lang="fr-FR" sz="800" dirty="0"/>
              <a:t>, et al. Data-</a:t>
            </a:r>
            <a:r>
              <a:rPr lang="fr-FR" sz="800" dirty="0" err="1"/>
              <a:t>Driven</a:t>
            </a:r>
            <a:r>
              <a:rPr lang="fr-FR" sz="800" dirty="0"/>
              <a:t> </a:t>
            </a:r>
            <a:r>
              <a:rPr lang="fr-FR" sz="800" dirty="0" err="1"/>
              <a:t>Capability-based</a:t>
            </a:r>
            <a:r>
              <a:rPr lang="fr-FR" sz="800" dirty="0"/>
              <a:t> </a:t>
            </a:r>
            <a:r>
              <a:rPr lang="fr-FR" sz="800" dirty="0" err="1"/>
              <a:t>Health</a:t>
            </a:r>
            <a:r>
              <a:rPr lang="fr-FR" sz="800" dirty="0"/>
              <a:t> Monitoring Method for Automotive </a:t>
            </a:r>
            <a:r>
              <a:rPr lang="fr-FR" sz="800" dirty="0" err="1"/>
              <a:t>Manufacturing</a:t>
            </a:r>
            <a:r>
              <a:rPr lang="fr-FR" sz="800" dirty="0"/>
              <a:t>. </a:t>
            </a:r>
            <a:r>
              <a:rPr lang="fr-FR" sz="800" i="1" dirty="0"/>
              <a:t>EUROPEAN CONFERENCE OF THE PROGNOSTICS AND HEALTH MANAGEMENT SOCIETY ( PHM Europe)</a:t>
            </a:r>
            <a:r>
              <a:rPr lang="fr-FR" sz="800" dirty="0"/>
              <a:t>, PHM society, Jun 2021, Turin (</a:t>
            </a:r>
            <a:r>
              <a:rPr lang="fr-FR" sz="800" dirty="0" err="1"/>
              <a:t>virtual</a:t>
            </a:r>
            <a:r>
              <a:rPr lang="fr-FR" sz="800" dirty="0"/>
              <a:t>), </a:t>
            </a:r>
            <a:r>
              <a:rPr lang="fr-FR" sz="800" dirty="0" err="1"/>
              <a:t>Italy</a:t>
            </a:r>
            <a:endParaRPr lang="en-US" sz="800" dirty="0"/>
          </a:p>
        </p:txBody>
      </p:sp>
      <p:pic>
        <p:nvPicPr>
          <p:cNvPr id="8" name="Image 7"/>
          <p:cNvPicPr>
            <a:picLocks noChangeAspect="1"/>
          </p:cNvPicPr>
          <p:nvPr/>
        </p:nvPicPr>
        <p:blipFill>
          <a:blip r:embed="rId3"/>
          <a:stretch>
            <a:fillRect/>
          </a:stretch>
        </p:blipFill>
        <p:spPr>
          <a:xfrm>
            <a:off x="3486119" y="722261"/>
            <a:ext cx="2616334" cy="1644735"/>
          </a:xfrm>
          <a:prstGeom prst="rect">
            <a:avLst/>
          </a:prstGeom>
        </p:spPr>
      </p:pic>
      <p:sp>
        <p:nvSpPr>
          <p:cNvPr id="9" name="Rectangle 8"/>
          <p:cNvSpPr/>
          <p:nvPr/>
        </p:nvSpPr>
        <p:spPr>
          <a:xfrm>
            <a:off x="5181207" y="4670289"/>
            <a:ext cx="3746608" cy="584775"/>
          </a:xfrm>
          <a:prstGeom prst="rect">
            <a:avLst/>
          </a:prstGeom>
        </p:spPr>
        <p:txBody>
          <a:bodyPr wrap="square">
            <a:spAutoFit/>
          </a:bodyPr>
          <a:lstStyle/>
          <a:p>
            <a:r>
              <a:rPr lang="en-US" sz="800" dirty="0"/>
              <a:t>Hu, </a:t>
            </a:r>
            <a:r>
              <a:rPr lang="en-US" sz="800" dirty="0" err="1"/>
              <a:t>Hao</a:t>
            </a:r>
            <a:r>
              <a:rPr lang="en-US" sz="800" dirty="0"/>
              <a:t>, et al. "Learning optimal decision trees with </a:t>
            </a:r>
            <a:r>
              <a:rPr lang="en-US" sz="800" dirty="0" err="1"/>
              <a:t>maxsat</a:t>
            </a:r>
            <a:r>
              <a:rPr lang="en-US" sz="800" dirty="0"/>
              <a:t> and its integration in </a:t>
            </a:r>
            <a:r>
              <a:rPr lang="en-US" sz="800" dirty="0" err="1"/>
              <a:t>adaboost</a:t>
            </a:r>
            <a:r>
              <a:rPr lang="en-US" sz="800" dirty="0"/>
              <a:t>." </a:t>
            </a:r>
            <a:r>
              <a:rPr lang="en-US" sz="800" i="1" dirty="0"/>
              <a:t>IJCAI-PRICAI 2020, 29th International Joint Conference on Artificial Intelligence and the 17th Pacific Rim International Conference on Artificial Intelligence</a:t>
            </a:r>
            <a:r>
              <a:rPr lang="en-US" sz="800" dirty="0"/>
              <a:t>. 2020.</a:t>
            </a:r>
          </a:p>
        </p:txBody>
      </p:sp>
      <p:sp>
        <p:nvSpPr>
          <p:cNvPr id="2" name="ZoneTexte 1">
            <a:extLst>
              <a:ext uri="{FF2B5EF4-FFF2-40B4-BE49-F238E27FC236}">
                <a16:creationId xmlns:a16="http://schemas.microsoft.com/office/drawing/2014/main" id="{137D6B27-8355-4274-96BA-59E782FABFF2}"/>
              </a:ext>
            </a:extLst>
          </p:cNvPr>
          <p:cNvSpPr txBox="1"/>
          <p:nvPr/>
        </p:nvSpPr>
        <p:spPr>
          <a:xfrm>
            <a:off x="230338" y="3731394"/>
            <a:ext cx="2518390" cy="92333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err="1"/>
              <a:t>Interpretable</a:t>
            </a:r>
            <a:r>
              <a:rPr lang="fr-FR" dirty="0"/>
              <a:t> </a:t>
            </a:r>
            <a:r>
              <a:rPr lang="fr-FR" dirty="0" err="1"/>
              <a:t>methods</a:t>
            </a:r>
            <a:endParaRPr lang="fr-FR" dirty="0"/>
          </a:p>
          <a:p>
            <a:pPr marL="285750" indent="-285750">
              <a:buFontTx/>
              <a:buChar char="-"/>
            </a:pPr>
            <a:r>
              <a:rPr lang="fr-FR" dirty="0" err="1"/>
              <a:t>Decision</a:t>
            </a:r>
            <a:r>
              <a:rPr lang="fr-FR" dirty="0"/>
              <a:t> </a:t>
            </a:r>
            <a:r>
              <a:rPr lang="fr-FR" dirty="0" err="1"/>
              <a:t>trees</a:t>
            </a:r>
            <a:endParaRPr lang="fr-FR" dirty="0"/>
          </a:p>
          <a:p>
            <a:pPr marL="285750" indent="-285750">
              <a:buFontTx/>
              <a:buChar char="-"/>
            </a:pPr>
            <a:r>
              <a:rPr lang="fr-FR" dirty="0" err="1"/>
              <a:t>rules</a:t>
            </a:r>
            <a:endParaRPr lang="fr-FR" dirty="0"/>
          </a:p>
        </p:txBody>
      </p:sp>
      <p:pic>
        <p:nvPicPr>
          <p:cNvPr id="13" name="Image 12">
            <a:extLst>
              <a:ext uri="{FF2B5EF4-FFF2-40B4-BE49-F238E27FC236}">
                <a16:creationId xmlns:a16="http://schemas.microsoft.com/office/drawing/2014/main" id="{78DD4A58-6CFB-40AD-939F-B6E1410F56BA}"/>
              </a:ext>
            </a:extLst>
          </p:cNvPr>
          <p:cNvPicPr>
            <a:picLocks noChangeAspect="1"/>
          </p:cNvPicPr>
          <p:nvPr/>
        </p:nvPicPr>
        <p:blipFill>
          <a:blip r:embed="rId4"/>
          <a:stretch>
            <a:fillRect/>
          </a:stretch>
        </p:blipFill>
        <p:spPr>
          <a:xfrm>
            <a:off x="2748728" y="3445080"/>
            <a:ext cx="1868658" cy="1556942"/>
          </a:xfrm>
          <a:prstGeom prst="rect">
            <a:avLst/>
          </a:prstGeom>
        </p:spPr>
      </p:pic>
      <p:pic>
        <p:nvPicPr>
          <p:cNvPr id="14" name="Image 13">
            <a:extLst>
              <a:ext uri="{FF2B5EF4-FFF2-40B4-BE49-F238E27FC236}">
                <a16:creationId xmlns:a16="http://schemas.microsoft.com/office/drawing/2014/main" id="{A6F6A162-1CCE-4F33-B573-766260428FE4}"/>
              </a:ext>
            </a:extLst>
          </p:cNvPr>
          <p:cNvPicPr>
            <a:picLocks noChangeAspect="1"/>
          </p:cNvPicPr>
          <p:nvPr/>
        </p:nvPicPr>
        <p:blipFill>
          <a:blip r:embed="rId5"/>
          <a:stretch>
            <a:fillRect/>
          </a:stretch>
        </p:blipFill>
        <p:spPr>
          <a:xfrm>
            <a:off x="4838944" y="3508940"/>
            <a:ext cx="3451538" cy="525294"/>
          </a:xfrm>
          <a:prstGeom prst="rect">
            <a:avLst/>
          </a:prstGeom>
        </p:spPr>
      </p:pic>
      <p:sp>
        <p:nvSpPr>
          <p:cNvPr id="15" name="ZoneTexte 14">
            <a:extLst>
              <a:ext uri="{FF2B5EF4-FFF2-40B4-BE49-F238E27FC236}">
                <a16:creationId xmlns:a16="http://schemas.microsoft.com/office/drawing/2014/main" id="{ADD5A814-1D1C-4CF6-BC62-45729E521432}"/>
              </a:ext>
            </a:extLst>
          </p:cNvPr>
          <p:cNvSpPr txBox="1"/>
          <p:nvPr/>
        </p:nvSpPr>
        <p:spPr>
          <a:xfrm>
            <a:off x="5181207" y="4134176"/>
            <a:ext cx="3580679"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sz="1400" dirty="0" err="1"/>
              <a:t>Combinatory</a:t>
            </a:r>
            <a:r>
              <a:rPr lang="fr-FR" sz="1400" dirty="0"/>
              <a:t> </a:t>
            </a:r>
            <a:r>
              <a:rPr lang="fr-FR" sz="1400" dirty="0" err="1"/>
              <a:t>methods</a:t>
            </a:r>
            <a:r>
              <a:rPr lang="fr-FR" sz="1400" dirty="0"/>
              <a:t> (</a:t>
            </a:r>
            <a:r>
              <a:rPr lang="fr-FR" sz="1400" dirty="0" err="1"/>
              <a:t>MaxSAT</a:t>
            </a:r>
            <a:r>
              <a:rPr lang="fr-FR" sz="1400" dirty="0"/>
              <a:t>) for </a:t>
            </a:r>
            <a:r>
              <a:rPr lang="fr-FR" sz="1400" dirty="0" err="1"/>
              <a:t>interpretable</a:t>
            </a:r>
            <a:r>
              <a:rPr lang="fr-FR" sz="1400" dirty="0"/>
              <a:t> </a:t>
            </a:r>
            <a:r>
              <a:rPr lang="fr-FR" sz="1400" dirty="0" err="1"/>
              <a:t>models</a:t>
            </a:r>
            <a:endParaRPr lang="fr-FR" sz="1400" dirty="0"/>
          </a:p>
        </p:txBody>
      </p:sp>
      <p:sp>
        <p:nvSpPr>
          <p:cNvPr id="16" name="ZoneTexte 15">
            <a:extLst>
              <a:ext uri="{FF2B5EF4-FFF2-40B4-BE49-F238E27FC236}">
                <a16:creationId xmlns:a16="http://schemas.microsoft.com/office/drawing/2014/main" id="{217C681E-BB5F-4A38-A19E-E38B6ECCAA60}"/>
              </a:ext>
            </a:extLst>
          </p:cNvPr>
          <p:cNvSpPr txBox="1"/>
          <p:nvPr/>
        </p:nvSpPr>
        <p:spPr>
          <a:xfrm>
            <a:off x="382116" y="5085894"/>
            <a:ext cx="3580679" cy="5847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sz="1600" dirty="0" err="1"/>
              <a:t>Combinatory</a:t>
            </a:r>
            <a:r>
              <a:rPr lang="fr-FR" sz="1600" dirty="0"/>
              <a:t> </a:t>
            </a:r>
            <a:r>
              <a:rPr lang="fr-FR" sz="1600" dirty="0" err="1"/>
              <a:t>problems</a:t>
            </a:r>
            <a:r>
              <a:rPr lang="fr-FR" sz="1600" dirty="0"/>
              <a:t> (Branch and </a:t>
            </a:r>
            <a:r>
              <a:rPr lang="fr-FR" sz="1600" dirty="0" err="1"/>
              <a:t>Bound</a:t>
            </a:r>
            <a:r>
              <a:rPr lang="fr-FR" sz="1600" dirty="0"/>
              <a:t>) for </a:t>
            </a:r>
            <a:r>
              <a:rPr lang="fr-FR" sz="1600" dirty="0" err="1"/>
              <a:t>interpretable</a:t>
            </a:r>
            <a:r>
              <a:rPr lang="fr-FR" sz="1600" dirty="0"/>
              <a:t> </a:t>
            </a:r>
            <a:r>
              <a:rPr lang="fr-FR" sz="1600" b="1" dirty="0" err="1"/>
              <a:t>fair</a:t>
            </a:r>
            <a:r>
              <a:rPr lang="fr-FR" sz="1600" dirty="0"/>
              <a:t> </a:t>
            </a:r>
            <a:r>
              <a:rPr lang="fr-FR" sz="1600" dirty="0" err="1"/>
              <a:t>models</a:t>
            </a:r>
            <a:endParaRPr lang="fr-FR" sz="1600" b="1" dirty="0"/>
          </a:p>
        </p:txBody>
      </p:sp>
      <p:pic>
        <p:nvPicPr>
          <p:cNvPr id="17" name="Image 16">
            <a:extLst>
              <a:ext uri="{FF2B5EF4-FFF2-40B4-BE49-F238E27FC236}">
                <a16:creationId xmlns:a16="http://schemas.microsoft.com/office/drawing/2014/main" id="{10B2200B-65E3-45D4-B643-88476F02328A}"/>
              </a:ext>
            </a:extLst>
          </p:cNvPr>
          <p:cNvPicPr>
            <a:picLocks noChangeAspect="1"/>
          </p:cNvPicPr>
          <p:nvPr/>
        </p:nvPicPr>
        <p:blipFill>
          <a:blip r:embed="rId6"/>
          <a:stretch>
            <a:fillRect/>
          </a:stretch>
        </p:blipFill>
        <p:spPr>
          <a:xfrm>
            <a:off x="3902847" y="5316476"/>
            <a:ext cx="2446986" cy="447472"/>
          </a:xfrm>
          <a:prstGeom prst="rect">
            <a:avLst/>
          </a:prstGeom>
        </p:spPr>
      </p:pic>
      <p:pic>
        <p:nvPicPr>
          <p:cNvPr id="18" name="Image 17">
            <a:extLst>
              <a:ext uri="{FF2B5EF4-FFF2-40B4-BE49-F238E27FC236}">
                <a16:creationId xmlns:a16="http://schemas.microsoft.com/office/drawing/2014/main" id="{28775215-72DA-44BD-B87B-C68C2CBB5298}"/>
              </a:ext>
            </a:extLst>
          </p:cNvPr>
          <p:cNvPicPr>
            <a:picLocks noChangeAspect="1"/>
          </p:cNvPicPr>
          <p:nvPr/>
        </p:nvPicPr>
        <p:blipFill>
          <a:blip r:embed="rId7"/>
          <a:stretch>
            <a:fillRect/>
          </a:stretch>
        </p:blipFill>
        <p:spPr>
          <a:xfrm>
            <a:off x="4454227" y="5883973"/>
            <a:ext cx="2215166" cy="389106"/>
          </a:xfrm>
          <a:prstGeom prst="rect">
            <a:avLst/>
          </a:prstGeom>
        </p:spPr>
      </p:pic>
      <p:sp>
        <p:nvSpPr>
          <p:cNvPr id="19" name="ZoneTexte 18">
            <a:extLst>
              <a:ext uri="{FF2B5EF4-FFF2-40B4-BE49-F238E27FC236}">
                <a16:creationId xmlns:a16="http://schemas.microsoft.com/office/drawing/2014/main" id="{F12AF43D-1BCE-4CC8-BE70-28D4DF1A470A}"/>
              </a:ext>
            </a:extLst>
          </p:cNvPr>
          <p:cNvSpPr txBox="1"/>
          <p:nvPr/>
        </p:nvSpPr>
        <p:spPr>
          <a:xfrm>
            <a:off x="6697044" y="5870114"/>
            <a:ext cx="927562" cy="461665"/>
          </a:xfrm>
          <a:prstGeom prst="rect">
            <a:avLst/>
          </a:prstGeom>
          <a:noFill/>
        </p:spPr>
        <p:txBody>
          <a:bodyPr wrap="none" rtlCol="0">
            <a:spAutoFit/>
          </a:bodyPr>
          <a:lstStyle/>
          <a:p>
            <a:r>
              <a:rPr lang="fr-FR" sz="1200" dirty="0" err="1"/>
              <a:t>Error</a:t>
            </a:r>
            <a:r>
              <a:rPr lang="fr-FR" sz="1200" dirty="0"/>
              <a:t>=0,208</a:t>
            </a:r>
          </a:p>
          <a:p>
            <a:r>
              <a:rPr lang="fr-FR" sz="1200" dirty="0" err="1"/>
              <a:t>Unf</a:t>
            </a:r>
            <a:r>
              <a:rPr lang="fr-FR" sz="1200" dirty="0"/>
              <a:t>=0,0036</a:t>
            </a:r>
          </a:p>
        </p:txBody>
      </p:sp>
      <p:sp>
        <p:nvSpPr>
          <p:cNvPr id="20" name="ZoneTexte 19">
            <a:extLst>
              <a:ext uri="{FF2B5EF4-FFF2-40B4-BE49-F238E27FC236}">
                <a16:creationId xmlns:a16="http://schemas.microsoft.com/office/drawing/2014/main" id="{161CB0FD-B8A4-4A5F-9901-CAA9611E5B87}"/>
              </a:ext>
            </a:extLst>
          </p:cNvPr>
          <p:cNvSpPr txBox="1"/>
          <p:nvPr/>
        </p:nvSpPr>
        <p:spPr>
          <a:xfrm>
            <a:off x="6444208" y="5258049"/>
            <a:ext cx="927562" cy="461665"/>
          </a:xfrm>
          <a:prstGeom prst="rect">
            <a:avLst/>
          </a:prstGeom>
          <a:noFill/>
        </p:spPr>
        <p:txBody>
          <a:bodyPr wrap="none" rtlCol="0">
            <a:spAutoFit/>
          </a:bodyPr>
          <a:lstStyle/>
          <a:p>
            <a:r>
              <a:rPr lang="fr-FR" sz="1200" dirty="0" err="1"/>
              <a:t>Error</a:t>
            </a:r>
            <a:r>
              <a:rPr lang="fr-FR" sz="1200" dirty="0"/>
              <a:t>=0,183</a:t>
            </a:r>
          </a:p>
          <a:p>
            <a:r>
              <a:rPr lang="fr-FR" sz="1200" dirty="0" err="1"/>
              <a:t>Unf</a:t>
            </a:r>
            <a:r>
              <a:rPr lang="fr-FR" sz="1200" dirty="0"/>
              <a:t>=0,066</a:t>
            </a:r>
          </a:p>
        </p:txBody>
      </p:sp>
      <p:sp>
        <p:nvSpPr>
          <p:cNvPr id="21" name="ZoneTexte 20">
            <a:extLst>
              <a:ext uri="{FF2B5EF4-FFF2-40B4-BE49-F238E27FC236}">
                <a16:creationId xmlns:a16="http://schemas.microsoft.com/office/drawing/2014/main" id="{59D822E0-4A34-4A8D-BBF6-B934EE67F9E1}"/>
              </a:ext>
            </a:extLst>
          </p:cNvPr>
          <p:cNvSpPr txBox="1"/>
          <p:nvPr/>
        </p:nvSpPr>
        <p:spPr>
          <a:xfrm>
            <a:off x="409767" y="5915964"/>
            <a:ext cx="3580679" cy="461665"/>
          </a:xfrm>
          <a:prstGeom prst="rect">
            <a:avLst/>
          </a:prstGeom>
          <a:noFill/>
        </p:spPr>
        <p:txBody>
          <a:bodyPr wrap="square" rtlCol="0">
            <a:spAutoFit/>
          </a:bodyPr>
          <a:lstStyle/>
          <a:p>
            <a:r>
              <a:rPr lang="fr-FR" sz="800" dirty="0" err="1"/>
              <a:t>FairCORELS</a:t>
            </a:r>
            <a:r>
              <a:rPr lang="fr-FR" sz="800" dirty="0"/>
              <a:t>, an Open-Source Library for Learning </a:t>
            </a:r>
            <a:r>
              <a:rPr lang="fr-FR" sz="800" dirty="0" err="1"/>
              <a:t>Fair</a:t>
            </a:r>
            <a:r>
              <a:rPr lang="fr-FR" sz="800" dirty="0"/>
              <a:t> Rule </a:t>
            </a:r>
            <a:r>
              <a:rPr lang="fr-FR" sz="800" dirty="0" err="1"/>
              <a:t>Lists</a:t>
            </a:r>
            <a:r>
              <a:rPr lang="fr-FR" sz="800" dirty="0"/>
              <a:t>. U. </a:t>
            </a:r>
            <a:r>
              <a:rPr lang="fr-FR" sz="800" dirty="0" err="1"/>
              <a:t>Aivodji</a:t>
            </a:r>
            <a:r>
              <a:rPr lang="fr-FR" sz="800" dirty="0"/>
              <a:t>, J. Ferry, S. </a:t>
            </a:r>
            <a:r>
              <a:rPr lang="fr-FR" sz="800" dirty="0" err="1"/>
              <a:t>Gambs</a:t>
            </a:r>
            <a:r>
              <a:rPr lang="fr-FR" sz="800" dirty="0"/>
              <a:t>, M-J. Huguet, M. </a:t>
            </a:r>
            <a:r>
              <a:rPr lang="fr-FR" sz="800" dirty="0" err="1"/>
              <a:t>Siala</a:t>
            </a:r>
            <a:r>
              <a:rPr lang="fr-FR" sz="800" dirty="0"/>
              <a:t> - ACM International </a:t>
            </a:r>
            <a:r>
              <a:rPr lang="fr-FR" sz="800" dirty="0" err="1"/>
              <a:t>Conference</a:t>
            </a:r>
            <a:r>
              <a:rPr lang="fr-FR" sz="800" dirty="0"/>
              <a:t> on Information and </a:t>
            </a:r>
            <a:r>
              <a:rPr lang="fr-FR" sz="800" dirty="0" err="1"/>
              <a:t>Knowledge</a:t>
            </a:r>
            <a:r>
              <a:rPr lang="fr-FR" sz="800" dirty="0"/>
              <a:t> Management (CIKM), </a:t>
            </a:r>
            <a:r>
              <a:rPr lang="fr-FR" sz="800" dirty="0" err="1"/>
              <a:t>November</a:t>
            </a:r>
            <a:r>
              <a:rPr lang="fr-FR" sz="800" dirty="0"/>
              <a:t> 1-5, 2021</a:t>
            </a:r>
          </a:p>
        </p:txBody>
      </p:sp>
      <p:sp>
        <p:nvSpPr>
          <p:cNvPr id="22" name="Flèche : droite 21">
            <a:extLst>
              <a:ext uri="{FF2B5EF4-FFF2-40B4-BE49-F238E27FC236}">
                <a16:creationId xmlns:a16="http://schemas.microsoft.com/office/drawing/2014/main" id="{A2D5158E-32EB-43FB-955A-9F495405516E}"/>
              </a:ext>
            </a:extLst>
          </p:cNvPr>
          <p:cNvSpPr/>
          <p:nvPr/>
        </p:nvSpPr>
        <p:spPr>
          <a:xfrm>
            <a:off x="4139952" y="5994530"/>
            <a:ext cx="180121" cy="141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6212980" y="887983"/>
            <a:ext cx="2615709"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Data-based diagnosis and prognosis</a:t>
            </a:r>
          </a:p>
        </p:txBody>
      </p:sp>
      <p:sp>
        <p:nvSpPr>
          <p:cNvPr id="11" name="Rectangle 10"/>
          <p:cNvSpPr/>
          <p:nvPr/>
        </p:nvSpPr>
        <p:spPr>
          <a:xfrm>
            <a:off x="6153807" y="2024276"/>
            <a:ext cx="2874579"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Model learning for health monitoring</a:t>
            </a:r>
          </a:p>
        </p:txBody>
      </p:sp>
    </p:spTree>
    <p:extLst>
      <p:ext uri="{BB962C8B-B14F-4D97-AF65-F5344CB8AC3E}">
        <p14:creationId xmlns:p14="http://schemas.microsoft.com/office/powerpoint/2010/main" val="700934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b="1" dirty="0">
                <a:solidFill>
                  <a:srgbClr val="C00000"/>
                </a:solidFill>
              </a:rPr>
              <a:t>Classification Accuracy</a:t>
            </a:r>
            <a:r>
              <a:rPr lang="en-US" dirty="0"/>
              <a:t>: ratio of number of correct predictions to the total number of input samples.</a:t>
            </a:r>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Metrics to evaluate a ML algorithm</a:t>
            </a:r>
          </a:p>
          <a:p>
            <a:endParaRPr lang="en-US" dirty="0"/>
          </a:p>
        </p:txBody>
      </p:sp>
      <mc:AlternateContent xmlns:mc="http://schemas.openxmlformats.org/markup-compatibility/2006" xmlns:a14="http://schemas.microsoft.com/office/drawing/2010/main">
        <mc:Choice Requires="a14">
          <p:sp>
            <p:nvSpPr>
              <p:cNvPr id="5" name="ZoneTexte 4"/>
              <p:cNvSpPr txBox="1"/>
              <p:nvPr/>
            </p:nvSpPr>
            <p:spPr>
              <a:xfrm>
                <a:off x="1835696" y="1910992"/>
                <a:ext cx="4407614" cy="615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𝐴𝑐𝑐𝑢𝑟𝑎𝑐𝑦</m:t>
                      </m:r>
                      <m:r>
                        <a:rPr lang="fr-FR" b="0" i="1" smtClean="0">
                          <a:latin typeface="Cambria Math" panose="02040503050406030204" pitchFamily="18" charset="0"/>
                        </a:rPr>
                        <m:t>=</m:t>
                      </m:r>
                      <m:f>
                        <m:fPr>
                          <m:ctrlPr>
                            <a:rPr lang="fr-FR" b="0" i="1" smtClean="0">
                              <a:latin typeface="Cambria Math" panose="02040503050406030204" pitchFamily="18" charset="0"/>
                            </a:rPr>
                          </m:ctrlPr>
                        </m:fPr>
                        <m:num>
                          <m:r>
                            <a:rPr lang="fr-FR" b="0" i="1" smtClean="0">
                              <a:latin typeface="Cambria Math" panose="02040503050406030204" pitchFamily="18" charset="0"/>
                            </a:rPr>
                            <m:t>𝑇𝑃</m:t>
                          </m:r>
                          <m:r>
                            <a:rPr lang="fr-FR" b="0" i="1" smtClean="0">
                              <a:latin typeface="Cambria Math" panose="02040503050406030204" pitchFamily="18" charset="0"/>
                            </a:rPr>
                            <m:t>+</m:t>
                          </m:r>
                          <m:r>
                            <a:rPr lang="fr-FR" b="0" i="1" smtClean="0">
                              <a:latin typeface="Cambria Math" panose="02040503050406030204" pitchFamily="18" charset="0"/>
                            </a:rPr>
                            <m:t>𝑇𝑁</m:t>
                          </m:r>
                        </m:num>
                        <m:den>
                          <m:r>
                            <a:rPr lang="fr-FR" b="0" i="1" smtClean="0">
                              <a:latin typeface="Cambria Math" panose="02040503050406030204" pitchFamily="18" charset="0"/>
                            </a:rPr>
                            <m:t>𝑇𝑃</m:t>
                          </m:r>
                          <m:r>
                            <a:rPr lang="fr-FR" b="0" i="1" smtClean="0">
                              <a:latin typeface="Cambria Math" panose="02040503050406030204" pitchFamily="18" charset="0"/>
                            </a:rPr>
                            <m:t>+</m:t>
                          </m:r>
                          <m:r>
                            <a:rPr lang="fr-FR" b="0" i="1" smtClean="0">
                              <a:latin typeface="Cambria Math" panose="02040503050406030204" pitchFamily="18" charset="0"/>
                            </a:rPr>
                            <m:t>𝐹𝑃</m:t>
                          </m:r>
                          <m:r>
                            <a:rPr lang="fr-FR" b="0" i="1" smtClean="0">
                              <a:latin typeface="Cambria Math" panose="02040503050406030204" pitchFamily="18" charset="0"/>
                            </a:rPr>
                            <m:t>+</m:t>
                          </m:r>
                          <m:r>
                            <a:rPr lang="fr-FR" b="0" i="1" smtClean="0">
                              <a:latin typeface="Cambria Math" panose="02040503050406030204" pitchFamily="18" charset="0"/>
                            </a:rPr>
                            <m:t>𝐹𝑁</m:t>
                          </m:r>
                          <m:r>
                            <a:rPr lang="fr-FR" b="0" i="1" smtClean="0">
                              <a:latin typeface="Cambria Math" panose="02040503050406030204" pitchFamily="18" charset="0"/>
                            </a:rPr>
                            <m:t>+</m:t>
                          </m:r>
                          <m:r>
                            <a:rPr lang="fr-FR" b="0" i="1" smtClean="0">
                              <a:latin typeface="Cambria Math" panose="02040503050406030204" pitchFamily="18" charset="0"/>
                            </a:rPr>
                            <m:t>𝑇𝑁</m:t>
                          </m:r>
                        </m:den>
                      </m:f>
                    </m:oMath>
                  </m:oMathPara>
                </a14:m>
                <a:endParaRPr lang="en-US" dirty="0"/>
              </a:p>
            </p:txBody>
          </p:sp>
        </mc:Choice>
        <mc:Fallback xmlns="">
          <p:sp>
            <p:nvSpPr>
              <p:cNvPr id="5" name="ZoneTexte 4"/>
              <p:cNvSpPr txBox="1">
                <a:spLocks noRot="1" noChangeAspect="1" noMove="1" noResize="1" noEditPoints="1" noAdjustHandles="1" noChangeArrowheads="1" noChangeShapeType="1" noTextEdit="1"/>
              </p:cNvSpPr>
              <p:nvPr/>
            </p:nvSpPr>
            <p:spPr>
              <a:xfrm>
                <a:off x="1835696" y="1910992"/>
                <a:ext cx="4407614" cy="615490"/>
              </a:xfrm>
              <a:prstGeom prst="rect">
                <a:avLst/>
              </a:prstGeom>
              <a:blipFill rotWithShape="0">
                <a:blip r:embed="rId3"/>
                <a:stretch>
                  <a:fillRect/>
                </a:stretch>
              </a:blipFill>
            </p:spPr>
            <p:txBody>
              <a:bodyPr/>
              <a:lstStyle/>
              <a:p>
                <a:r>
                  <a:rPr lang="en-US">
                    <a:noFill/>
                  </a:rPr>
                  <a:t> </a:t>
                </a:r>
              </a:p>
            </p:txBody>
          </p:sp>
        </mc:Fallback>
      </mc:AlternateContent>
      <p:graphicFrame>
        <p:nvGraphicFramePr>
          <p:cNvPr id="10" name="Tableau 9"/>
          <p:cNvGraphicFramePr>
            <a:graphicFrameLocks noGrp="1"/>
          </p:cNvGraphicFramePr>
          <p:nvPr>
            <p:extLst>
              <p:ext uri="{D42A27DB-BD31-4B8C-83A1-F6EECF244321}">
                <p14:modId xmlns:p14="http://schemas.microsoft.com/office/powerpoint/2010/main" val="3294955144"/>
              </p:ext>
            </p:extLst>
          </p:nvPr>
        </p:nvGraphicFramePr>
        <p:xfrm>
          <a:off x="1262007" y="3205252"/>
          <a:ext cx="6161070" cy="1112520"/>
        </p:xfrm>
        <a:graphic>
          <a:graphicData uri="http://schemas.openxmlformats.org/drawingml/2006/table">
            <a:tbl>
              <a:tblPr firstRow="1" bandRow="1">
                <a:tableStyleId>{5C22544A-7EE6-4342-B048-85BDC9FD1C3A}</a:tableStyleId>
              </a:tblPr>
              <a:tblGrid>
                <a:gridCol w="2053690">
                  <a:extLst>
                    <a:ext uri="{9D8B030D-6E8A-4147-A177-3AD203B41FA5}">
                      <a16:colId xmlns:a16="http://schemas.microsoft.com/office/drawing/2014/main" val="20000"/>
                    </a:ext>
                  </a:extLst>
                </a:gridCol>
                <a:gridCol w="2053690">
                  <a:extLst>
                    <a:ext uri="{9D8B030D-6E8A-4147-A177-3AD203B41FA5}">
                      <a16:colId xmlns:a16="http://schemas.microsoft.com/office/drawing/2014/main" val="20001"/>
                    </a:ext>
                  </a:extLst>
                </a:gridCol>
                <a:gridCol w="2053690">
                  <a:extLst>
                    <a:ext uri="{9D8B030D-6E8A-4147-A177-3AD203B41FA5}">
                      <a16:colId xmlns:a16="http://schemas.microsoft.com/office/drawing/2014/main" val="20002"/>
                    </a:ext>
                  </a:extLst>
                </a:gridCol>
              </a:tblGrid>
              <a:tr h="370840">
                <a:tc>
                  <a:txBody>
                    <a:bodyPr/>
                    <a:lstStyle/>
                    <a:p>
                      <a:endParaRPr lang="en-US" dirty="0"/>
                    </a:p>
                  </a:txBody>
                  <a:tcPr>
                    <a:noFill/>
                  </a:tcPr>
                </a:tc>
                <a:tc>
                  <a:txBody>
                    <a:bodyPr/>
                    <a:lstStyle/>
                    <a:p>
                      <a:r>
                        <a:rPr lang="en-US" dirty="0"/>
                        <a:t>Positive</a:t>
                      </a:r>
                    </a:p>
                  </a:txBody>
                  <a:tcPr>
                    <a:solidFill>
                      <a:schemeClr val="tx1">
                        <a:lumMod val="75000"/>
                      </a:schemeClr>
                    </a:solidFill>
                  </a:tcPr>
                </a:tc>
                <a:tc>
                  <a:txBody>
                    <a:bodyPr/>
                    <a:lstStyle/>
                    <a:p>
                      <a:r>
                        <a:rPr lang="en-US" dirty="0"/>
                        <a:t>Negative</a:t>
                      </a:r>
                    </a:p>
                  </a:txBody>
                  <a:tcPr>
                    <a:solidFill>
                      <a:schemeClr val="tx1">
                        <a:lumMod val="75000"/>
                      </a:schemeClr>
                    </a:solidFill>
                  </a:tcPr>
                </a:tc>
                <a:extLst>
                  <a:ext uri="{0D108BD9-81ED-4DB2-BD59-A6C34878D82A}">
                    <a16:rowId xmlns:a16="http://schemas.microsoft.com/office/drawing/2014/main" val="10000"/>
                  </a:ext>
                </a:extLst>
              </a:tr>
              <a:tr h="370840">
                <a:tc>
                  <a:txBody>
                    <a:bodyPr/>
                    <a:lstStyle/>
                    <a:p>
                      <a:r>
                        <a:rPr lang="en-US" b="1" dirty="0">
                          <a:solidFill>
                            <a:schemeClr val="bg1"/>
                          </a:solidFill>
                        </a:rPr>
                        <a:t>Positive</a:t>
                      </a:r>
                    </a:p>
                  </a:txBody>
                  <a:tcPr>
                    <a:solidFill>
                      <a:schemeClr val="tx1">
                        <a:lumMod val="75000"/>
                      </a:schemeClr>
                    </a:solidFill>
                  </a:tcPr>
                </a:tc>
                <a:tc>
                  <a:txBody>
                    <a:bodyPr/>
                    <a:lstStyle/>
                    <a:p>
                      <a:r>
                        <a:rPr lang="en-US" b="1" dirty="0">
                          <a:solidFill>
                            <a:srgbClr val="00B050"/>
                          </a:solidFill>
                        </a:rPr>
                        <a:t>True positive (TP)</a:t>
                      </a:r>
                    </a:p>
                  </a:txBody>
                  <a:tcPr>
                    <a:solidFill>
                      <a:srgbClr val="D4ECBA"/>
                    </a:solidFill>
                  </a:tcPr>
                </a:tc>
                <a:tc>
                  <a:txBody>
                    <a:bodyPr/>
                    <a:lstStyle/>
                    <a:p>
                      <a:r>
                        <a:rPr lang="en-US" b="1" dirty="0">
                          <a:solidFill>
                            <a:srgbClr val="C00000"/>
                          </a:solidFill>
                        </a:rPr>
                        <a:t>False Positive (FP)</a:t>
                      </a:r>
                    </a:p>
                  </a:txBody>
                  <a:tcPr>
                    <a:noFill/>
                  </a:tcPr>
                </a:tc>
                <a:extLst>
                  <a:ext uri="{0D108BD9-81ED-4DB2-BD59-A6C34878D82A}">
                    <a16:rowId xmlns:a16="http://schemas.microsoft.com/office/drawing/2014/main" val="10001"/>
                  </a:ext>
                </a:extLst>
              </a:tr>
              <a:tr h="370840">
                <a:tc>
                  <a:txBody>
                    <a:bodyPr/>
                    <a:lstStyle/>
                    <a:p>
                      <a:r>
                        <a:rPr lang="en-US" b="1" dirty="0">
                          <a:solidFill>
                            <a:schemeClr val="bg1"/>
                          </a:solidFill>
                        </a:rPr>
                        <a:t>Negative</a:t>
                      </a:r>
                    </a:p>
                  </a:txBody>
                  <a:tcPr>
                    <a:solidFill>
                      <a:schemeClr val="tx1">
                        <a:lumMod val="75000"/>
                      </a:schemeClr>
                    </a:solidFill>
                  </a:tcPr>
                </a:tc>
                <a:tc>
                  <a:txBody>
                    <a:bodyPr/>
                    <a:lstStyle/>
                    <a:p>
                      <a:r>
                        <a:rPr lang="en-US" b="1" dirty="0">
                          <a:solidFill>
                            <a:srgbClr val="C00000"/>
                          </a:solidFill>
                        </a:rPr>
                        <a:t>False</a:t>
                      </a:r>
                      <a:r>
                        <a:rPr lang="en-US" b="1" baseline="0" dirty="0">
                          <a:solidFill>
                            <a:srgbClr val="C00000"/>
                          </a:solidFill>
                        </a:rPr>
                        <a:t> Negative (FN)</a:t>
                      </a:r>
                      <a:endParaRPr lang="en-US" b="1" dirty="0">
                        <a:solidFill>
                          <a:srgbClr val="C00000"/>
                        </a:solidFill>
                      </a:endParaRPr>
                    </a:p>
                  </a:txBody>
                  <a:tcPr>
                    <a:noFill/>
                  </a:tcPr>
                </a:tc>
                <a:tc>
                  <a:txBody>
                    <a:bodyPr/>
                    <a:lstStyle/>
                    <a:p>
                      <a:r>
                        <a:rPr lang="en-US" b="1" dirty="0">
                          <a:solidFill>
                            <a:srgbClr val="00B050"/>
                          </a:solidFill>
                        </a:rPr>
                        <a:t>True Negative (TN)</a:t>
                      </a:r>
                    </a:p>
                  </a:txBody>
                  <a:tcPr>
                    <a:solidFill>
                      <a:srgbClr val="D4ECBA"/>
                    </a:solidFill>
                  </a:tcPr>
                </a:tc>
                <a:extLst>
                  <a:ext uri="{0D108BD9-81ED-4DB2-BD59-A6C34878D82A}">
                    <a16:rowId xmlns:a16="http://schemas.microsoft.com/office/drawing/2014/main" val="10002"/>
                  </a:ext>
                </a:extLst>
              </a:tr>
            </a:tbl>
          </a:graphicData>
        </a:graphic>
      </p:graphicFrame>
      <p:sp>
        <p:nvSpPr>
          <p:cNvPr id="11" name="ZoneTexte 10"/>
          <p:cNvSpPr txBox="1"/>
          <p:nvPr/>
        </p:nvSpPr>
        <p:spPr>
          <a:xfrm>
            <a:off x="3358525" y="2744291"/>
            <a:ext cx="4064552" cy="369332"/>
          </a:xfrm>
          <a:prstGeom prst="rect">
            <a:avLst/>
          </a:prstGeom>
          <a:solidFill>
            <a:schemeClr val="bg2"/>
          </a:solidFill>
        </p:spPr>
        <p:txBody>
          <a:bodyPr wrap="square" rtlCol="0">
            <a:spAutoFit/>
          </a:bodyPr>
          <a:lstStyle/>
          <a:p>
            <a:r>
              <a:rPr lang="en-US" b="1" dirty="0">
                <a:solidFill>
                  <a:srgbClr val="00B050"/>
                </a:solidFill>
              </a:rPr>
              <a:t>True class </a:t>
            </a:r>
          </a:p>
        </p:txBody>
      </p:sp>
      <p:sp>
        <p:nvSpPr>
          <p:cNvPr id="12" name="ZoneTexte 11"/>
          <p:cNvSpPr txBox="1"/>
          <p:nvPr/>
        </p:nvSpPr>
        <p:spPr>
          <a:xfrm rot="16200000">
            <a:off x="221762" y="3322704"/>
            <a:ext cx="1620802" cy="369332"/>
          </a:xfrm>
          <a:prstGeom prst="rect">
            <a:avLst/>
          </a:prstGeom>
          <a:solidFill>
            <a:schemeClr val="bg2"/>
          </a:solidFill>
        </p:spPr>
        <p:txBody>
          <a:bodyPr wrap="square" rtlCol="0">
            <a:spAutoFit/>
          </a:bodyPr>
          <a:lstStyle/>
          <a:p>
            <a:r>
              <a:rPr lang="en-US" b="1" dirty="0">
                <a:solidFill>
                  <a:srgbClr val="00B050"/>
                </a:solidFill>
              </a:rPr>
              <a:t>Predicted class </a:t>
            </a:r>
          </a:p>
        </p:txBody>
      </p:sp>
      <p:sp>
        <p:nvSpPr>
          <p:cNvPr id="16" name="ZoneTexte 15"/>
          <p:cNvSpPr txBox="1"/>
          <p:nvPr/>
        </p:nvSpPr>
        <p:spPr>
          <a:xfrm>
            <a:off x="652409" y="5054885"/>
            <a:ext cx="7274103" cy="369332"/>
          </a:xfrm>
          <a:prstGeom prst="rect">
            <a:avLst/>
          </a:prstGeom>
          <a:noFill/>
        </p:spPr>
        <p:txBody>
          <a:bodyPr wrap="square" rtlCol="0">
            <a:spAutoFit/>
          </a:bodyPr>
          <a:lstStyle/>
          <a:p>
            <a:r>
              <a:rPr lang="en-US" dirty="0"/>
              <a:t>Works well if there are equal number of samples belonging to each class.</a:t>
            </a:r>
          </a:p>
        </p:txBody>
      </p:sp>
    </p:spTree>
    <p:extLst>
      <p:ext uri="{BB962C8B-B14F-4D97-AF65-F5344CB8AC3E}">
        <p14:creationId xmlns:p14="http://schemas.microsoft.com/office/powerpoint/2010/main" val="1700393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8182" y="1333549"/>
            <a:ext cx="8424936" cy="4687739"/>
          </a:xfrm>
        </p:spPr>
        <p:txBody>
          <a:bodyPr/>
          <a:lstStyle/>
          <a:p>
            <a:r>
              <a:rPr lang="en-US" b="1" dirty="0">
                <a:solidFill>
                  <a:srgbClr val="C00000"/>
                </a:solidFill>
              </a:rPr>
              <a:t>Sensitivity/Recall (</a:t>
            </a:r>
            <a:r>
              <a:rPr lang="en-US" b="1" dirty="0" err="1">
                <a:solidFill>
                  <a:srgbClr val="C00000"/>
                </a:solidFill>
              </a:rPr>
              <a:t>proba</a:t>
            </a:r>
            <a:r>
              <a:rPr lang="en-US" b="1" dirty="0">
                <a:solidFill>
                  <a:srgbClr val="C00000"/>
                </a:solidFill>
              </a:rPr>
              <a:t> de detection)</a:t>
            </a:r>
            <a:r>
              <a:rPr lang="en-US" dirty="0"/>
              <a:t>: True Positive Rate, corresponds to the proportion of positive data points that are correctly considered as positive, with respect to all positive data points.</a:t>
            </a:r>
          </a:p>
          <a:p>
            <a:pPr marL="0" indent="0">
              <a:buNone/>
            </a:pPr>
            <a:endParaRPr lang="en-US" dirty="0"/>
          </a:p>
          <a:p>
            <a:r>
              <a:rPr lang="en-US" b="1" dirty="0">
                <a:solidFill>
                  <a:srgbClr val="C00000"/>
                </a:solidFill>
              </a:rPr>
              <a:t>Specificity</a:t>
            </a:r>
            <a:r>
              <a:rPr lang="en-US" dirty="0"/>
              <a:t>: True Negative Rate, corresponds to the proportion of negative data points that are correctly considered as negative, with respect to all negative data points.</a:t>
            </a:r>
          </a:p>
          <a:p>
            <a:pPr marL="0" indent="0">
              <a:buNone/>
            </a:pPr>
            <a:endParaRPr lang="en-US" dirty="0"/>
          </a:p>
          <a:p>
            <a:pPr marL="0" indent="0">
              <a:buNone/>
            </a:pPr>
            <a:endParaRPr lang="en-US" dirty="0"/>
          </a:p>
          <a:p>
            <a:pPr marL="0" indent="0">
              <a:buNone/>
            </a:pPr>
            <a:endParaRPr lang="en-US" dirty="0"/>
          </a:p>
          <a:p>
            <a:r>
              <a:rPr lang="en-US" b="1" dirty="0">
                <a:solidFill>
                  <a:srgbClr val="C00000"/>
                </a:solidFill>
              </a:rPr>
              <a:t>False Positive Rate</a:t>
            </a:r>
            <a:r>
              <a:rPr lang="en-US" dirty="0"/>
              <a:t>, corresponds to the proportion of negative data points that are mistakenly considered as positive, with respect to all negative data points. </a:t>
            </a:r>
          </a:p>
          <a:p>
            <a:endParaRPr lang="en-US" dirty="0"/>
          </a:p>
          <a:p>
            <a:endParaRPr lang="en-US" dirty="0"/>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endParaRPr lang="en-US"/>
          </a:p>
        </p:txBody>
      </p:sp>
      <p:pic>
        <p:nvPicPr>
          <p:cNvPr id="9" name="Image 8"/>
          <p:cNvPicPr>
            <a:picLocks noChangeAspect="1"/>
          </p:cNvPicPr>
          <p:nvPr/>
        </p:nvPicPr>
        <p:blipFill>
          <a:blip r:embed="rId3"/>
          <a:stretch>
            <a:fillRect/>
          </a:stretch>
        </p:blipFill>
        <p:spPr>
          <a:xfrm>
            <a:off x="4893189" y="71253"/>
            <a:ext cx="4071662" cy="1092762"/>
          </a:xfrm>
          <a:prstGeom prst="rect">
            <a:avLst/>
          </a:prstGeom>
        </p:spPr>
      </p:pic>
      <mc:AlternateContent xmlns:mc="http://schemas.openxmlformats.org/markup-compatibility/2006" xmlns:a14="http://schemas.microsoft.com/office/drawing/2010/main">
        <mc:Choice Requires="a14">
          <p:sp>
            <p:nvSpPr>
              <p:cNvPr id="10" name="ZoneTexte 9"/>
              <p:cNvSpPr txBox="1"/>
              <p:nvPr/>
            </p:nvSpPr>
            <p:spPr>
              <a:xfrm>
                <a:off x="2987541" y="2268706"/>
                <a:ext cx="2075379" cy="615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𝑇𝑃𝑅</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𝑇𝑃</m:t>
                          </m:r>
                        </m:num>
                        <m:den>
                          <m:r>
                            <a:rPr lang="fr-FR" b="0" i="1" smtClean="0">
                              <a:latin typeface="Cambria Math" panose="02040503050406030204" pitchFamily="18" charset="0"/>
                            </a:rPr>
                            <m:t>𝐹𝑁</m:t>
                          </m:r>
                          <m:r>
                            <a:rPr lang="fr-FR" i="1">
                              <a:latin typeface="Cambria Math" panose="02040503050406030204" pitchFamily="18" charset="0"/>
                            </a:rPr>
                            <m:t>+</m:t>
                          </m:r>
                          <m:r>
                            <a:rPr lang="fr-FR" b="0" i="1" smtClean="0">
                              <a:latin typeface="Cambria Math" panose="02040503050406030204" pitchFamily="18" charset="0"/>
                            </a:rPr>
                            <m:t>𝑇𝑃</m:t>
                          </m:r>
                        </m:den>
                      </m:f>
                    </m:oMath>
                  </m:oMathPara>
                </a14:m>
                <a:endParaRPr lang="en-US" dirty="0"/>
              </a:p>
            </p:txBody>
          </p:sp>
        </mc:Choice>
        <mc:Fallback xmlns="">
          <p:sp>
            <p:nvSpPr>
              <p:cNvPr id="10" name="ZoneTexte 9"/>
              <p:cNvSpPr txBox="1">
                <a:spLocks noRot="1" noChangeAspect="1" noMove="1" noResize="1" noEditPoints="1" noAdjustHandles="1" noChangeArrowheads="1" noChangeShapeType="1" noTextEdit="1"/>
              </p:cNvSpPr>
              <p:nvPr/>
            </p:nvSpPr>
            <p:spPr>
              <a:xfrm>
                <a:off x="2987541" y="2268706"/>
                <a:ext cx="2075379" cy="61549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ZoneTexte 11"/>
              <p:cNvSpPr txBox="1"/>
              <p:nvPr/>
            </p:nvSpPr>
            <p:spPr>
              <a:xfrm>
                <a:off x="2745899" y="3698261"/>
                <a:ext cx="2075379" cy="615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𝑇𝑁𝑅</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𝑇</m:t>
                          </m:r>
                          <m:r>
                            <a:rPr lang="fr-FR" b="0" i="1" smtClean="0">
                              <a:latin typeface="Cambria Math" panose="02040503050406030204" pitchFamily="18" charset="0"/>
                            </a:rPr>
                            <m:t>𝑁</m:t>
                          </m:r>
                        </m:num>
                        <m:den>
                          <m:r>
                            <a:rPr lang="fr-FR" b="0" i="1" smtClean="0">
                              <a:latin typeface="Cambria Math" panose="02040503050406030204" pitchFamily="18" charset="0"/>
                            </a:rPr>
                            <m:t>𝐹𝑃</m:t>
                          </m:r>
                          <m:r>
                            <a:rPr lang="fr-FR" b="0" i="1" smtClean="0">
                              <a:latin typeface="Cambria Math" panose="02040503050406030204" pitchFamily="18" charset="0"/>
                            </a:rPr>
                            <m:t>+</m:t>
                          </m:r>
                          <m:r>
                            <a:rPr lang="fr-FR" b="0" i="1" smtClean="0">
                              <a:latin typeface="Cambria Math" panose="02040503050406030204" pitchFamily="18" charset="0"/>
                            </a:rPr>
                            <m:t>𝑇𝑁</m:t>
                          </m:r>
                        </m:den>
                      </m:f>
                    </m:oMath>
                  </m:oMathPara>
                </a14:m>
                <a:endParaRPr lang="en-US" dirty="0"/>
              </a:p>
            </p:txBody>
          </p:sp>
        </mc:Choice>
        <mc:Fallback xmlns="">
          <p:sp>
            <p:nvSpPr>
              <p:cNvPr id="12" name="ZoneTexte 11"/>
              <p:cNvSpPr txBox="1">
                <a:spLocks noRot="1" noChangeAspect="1" noMove="1" noResize="1" noEditPoints="1" noAdjustHandles="1" noChangeArrowheads="1" noChangeShapeType="1" noTextEdit="1"/>
              </p:cNvSpPr>
              <p:nvPr/>
            </p:nvSpPr>
            <p:spPr>
              <a:xfrm>
                <a:off x="2745899" y="3698261"/>
                <a:ext cx="2075379" cy="615490"/>
              </a:xfrm>
              <a:prstGeom prst="rect">
                <a:avLst/>
              </a:prstGeom>
              <a:blipFill rotWithShape="0">
                <a:blip r:embed="rId5"/>
                <a:stretch>
                  <a:fillRect/>
                </a:stretch>
              </a:blipFill>
            </p:spPr>
            <p:txBody>
              <a:bodyPr/>
              <a:lstStyle/>
              <a:p>
                <a:r>
                  <a:rPr lang="en-US">
                    <a:noFill/>
                  </a:rPr>
                  <a:t> </a:t>
                </a:r>
              </a:p>
            </p:txBody>
          </p:sp>
        </mc:Fallback>
      </mc:AlternateContent>
      <p:sp>
        <p:nvSpPr>
          <p:cNvPr id="13" name="ZoneTexte 12"/>
          <p:cNvSpPr txBox="1"/>
          <p:nvPr/>
        </p:nvSpPr>
        <p:spPr>
          <a:xfrm>
            <a:off x="5122118" y="2217210"/>
            <a:ext cx="2470934" cy="461665"/>
          </a:xfrm>
          <a:prstGeom prst="rect">
            <a:avLst/>
          </a:prstGeom>
          <a:noFill/>
        </p:spPr>
        <p:txBody>
          <a:bodyPr wrap="square" rtlCol="0">
            <a:spAutoFit/>
          </a:bodyPr>
          <a:lstStyle/>
          <a:p>
            <a:r>
              <a:rPr lang="en-US" sz="1200" dirty="0"/>
              <a:t>Ex: Rapid COVID-19 antigen-test : 97,3% sensitivity</a:t>
            </a:r>
          </a:p>
        </p:txBody>
      </p:sp>
      <p:sp>
        <p:nvSpPr>
          <p:cNvPr id="14" name="ZoneTexte 13"/>
          <p:cNvSpPr txBox="1"/>
          <p:nvPr/>
        </p:nvSpPr>
        <p:spPr>
          <a:xfrm>
            <a:off x="5122118" y="3677418"/>
            <a:ext cx="2470934" cy="461665"/>
          </a:xfrm>
          <a:prstGeom prst="rect">
            <a:avLst/>
          </a:prstGeom>
          <a:noFill/>
        </p:spPr>
        <p:txBody>
          <a:bodyPr wrap="square" rtlCol="0">
            <a:spAutoFit/>
          </a:bodyPr>
          <a:lstStyle/>
          <a:p>
            <a:r>
              <a:rPr lang="en-US" sz="1200" dirty="0"/>
              <a:t>Ex: Rapid COVID-19 antigen-test : 100% specificity</a:t>
            </a:r>
          </a:p>
        </p:txBody>
      </p:sp>
      <p:sp>
        <p:nvSpPr>
          <p:cNvPr id="15" name="Rectangle 14"/>
          <p:cNvSpPr/>
          <p:nvPr/>
        </p:nvSpPr>
        <p:spPr>
          <a:xfrm>
            <a:off x="724328" y="4384384"/>
            <a:ext cx="8419672" cy="461665"/>
          </a:xfrm>
          <a:prstGeom prst="rect">
            <a:avLst/>
          </a:prstGeom>
        </p:spPr>
        <p:txBody>
          <a:bodyPr wrap="square">
            <a:spAutoFit/>
          </a:bodyPr>
          <a:lstStyle/>
          <a:p>
            <a:r>
              <a:rPr lang="en-US" sz="1200" dirty="0"/>
              <a:t>For example, if the sensitivity is 100% and the specificity is 50%, this means that all infected people will be detected as positive, however, many people who are not infected will be mistakenly identified as positive (false positives). </a:t>
            </a:r>
          </a:p>
        </p:txBody>
      </p:sp>
      <mc:AlternateContent xmlns:mc="http://schemas.openxmlformats.org/markup-compatibility/2006" xmlns:a14="http://schemas.microsoft.com/office/drawing/2010/main">
        <mc:Choice Requires="a14">
          <p:sp>
            <p:nvSpPr>
              <p:cNvPr id="16" name="ZoneTexte 15"/>
              <p:cNvSpPr txBox="1"/>
              <p:nvPr/>
            </p:nvSpPr>
            <p:spPr>
              <a:xfrm>
                <a:off x="2596519" y="5682093"/>
                <a:ext cx="2075379" cy="615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𝐹𝑃𝑅</m:t>
                      </m:r>
                      <m:r>
                        <a:rPr lang="fr-FR" i="1" smtClean="0">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𝐹𝑃</m:t>
                          </m:r>
                        </m:num>
                        <m:den>
                          <m:r>
                            <a:rPr lang="fr-FR" i="1">
                              <a:latin typeface="Cambria Math" panose="02040503050406030204" pitchFamily="18" charset="0"/>
                            </a:rPr>
                            <m:t>𝐹</m:t>
                          </m:r>
                          <m:r>
                            <a:rPr lang="fr-FR" b="0" i="1" smtClean="0">
                              <a:latin typeface="Cambria Math" panose="02040503050406030204" pitchFamily="18" charset="0"/>
                            </a:rPr>
                            <m:t>𝑃</m:t>
                          </m:r>
                          <m:r>
                            <a:rPr lang="fr-FR" i="1">
                              <a:latin typeface="Cambria Math" panose="02040503050406030204" pitchFamily="18" charset="0"/>
                            </a:rPr>
                            <m:t>+</m:t>
                          </m:r>
                          <m:r>
                            <a:rPr lang="fr-FR" i="1">
                              <a:latin typeface="Cambria Math" panose="02040503050406030204" pitchFamily="18" charset="0"/>
                            </a:rPr>
                            <m:t>𝑇𝑁</m:t>
                          </m:r>
                        </m:den>
                      </m:f>
                    </m:oMath>
                  </m:oMathPara>
                </a14:m>
                <a:endParaRPr lang="en-US" dirty="0"/>
              </a:p>
            </p:txBody>
          </p:sp>
        </mc:Choice>
        <mc:Fallback xmlns="">
          <p:sp>
            <p:nvSpPr>
              <p:cNvPr id="16" name="ZoneTexte 15"/>
              <p:cNvSpPr txBox="1">
                <a:spLocks noRot="1" noChangeAspect="1" noMove="1" noResize="1" noEditPoints="1" noAdjustHandles="1" noChangeArrowheads="1" noChangeShapeType="1" noTextEdit="1"/>
              </p:cNvSpPr>
              <p:nvPr/>
            </p:nvSpPr>
            <p:spPr>
              <a:xfrm>
                <a:off x="2596519" y="5682093"/>
                <a:ext cx="2075379" cy="615490"/>
              </a:xfrm>
              <a:prstGeom prst="rect">
                <a:avLst/>
              </a:prstGeom>
              <a:blipFill rotWithShape="0">
                <a:blip r:embed="rId6"/>
                <a:stretch>
                  <a:fillRect/>
                </a:stretch>
              </a:blipFill>
            </p:spPr>
            <p:txBody>
              <a:bodyPr/>
              <a:lstStyle/>
              <a:p>
                <a:r>
                  <a:rPr lang="en-US">
                    <a:noFill/>
                  </a:rPr>
                  <a:t> </a:t>
                </a:r>
              </a:p>
            </p:txBody>
          </p:sp>
        </mc:Fallback>
      </mc:AlternateContent>
      <p:sp>
        <p:nvSpPr>
          <p:cNvPr id="5" name="Rectangle à coins arrondis 4"/>
          <p:cNvSpPr/>
          <p:nvPr/>
        </p:nvSpPr>
        <p:spPr>
          <a:xfrm>
            <a:off x="6444208" y="71253"/>
            <a:ext cx="1233131" cy="11690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à coins arrondis 16"/>
          <p:cNvSpPr/>
          <p:nvPr/>
        </p:nvSpPr>
        <p:spPr>
          <a:xfrm>
            <a:off x="7622133" y="41827"/>
            <a:ext cx="1233131" cy="11690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à coins arrondis 17"/>
          <p:cNvSpPr/>
          <p:nvPr/>
        </p:nvSpPr>
        <p:spPr>
          <a:xfrm>
            <a:off x="7622133" y="27159"/>
            <a:ext cx="1233131" cy="12572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00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5" grpId="0"/>
      <p:bldP spid="16" grpId="0"/>
      <p:bldP spid="5" grpId="0" animBg="1"/>
      <p:bldP spid="17" grpId="0" animBg="1"/>
      <p:bldP spid="18"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b="1" dirty="0">
                <a:solidFill>
                  <a:srgbClr val="C00000"/>
                </a:solidFill>
              </a:rPr>
              <a:t>Area Under Curve: </a:t>
            </a:r>
            <a:r>
              <a:rPr lang="en-US" dirty="0"/>
              <a:t>the area under the curve of plot False Positive Rate vs True Positive Rate (range [0,1])</a:t>
            </a:r>
          </a:p>
          <a:p>
            <a:r>
              <a:rPr lang="en-US" b="1" dirty="0">
                <a:solidFill>
                  <a:srgbClr val="C00000"/>
                </a:solidFill>
              </a:rPr>
              <a:t>Precision: </a:t>
            </a:r>
            <a:r>
              <a:rPr lang="en-US" dirty="0"/>
              <a:t>number of correct positive results divided by the number of positive results predicted by the classifier.</a:t>
            </a:r>
          </a:p>
          <a:p>
            <a:pPr marL="0" indent="0">
              <a:buNone/>
            </a:pPr>
            <a:endParaRPr lang="en-US" dirty="0"/>
          </a:p>
          <a:p>
            <a:r>
              <a:rPr lang="en-US" b="1" dirty="0">
                <a:solidFill>
                  <a:srgbClr val="C00000"/>
                </a:solidFill>
              </a:rPr>
              <a:t>F1-score: </a:t>
            </a:r>
            <a:r>
              <a:rPr lang="en-US" dirty="0"/>
              <a:t>Harmonic Mean between precision and recall (range [0,1]). It tells you how precise your classifier is (how many instances it classifies correctly), as well as how robust it is (it does not miss a significant number of instances).</a:t>
            </a:r>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endParaRPr lang="en-US"/>
          </a:p>
        </p:txBody>
      </p:sp>
      <p:pic>
        <p:nvPicPr>
          <p:cNvPr id="5" name="Image 4"/>
          <p:cNvPicPr>
            <a:picLocks noChangeAspect="1"/>
          </p:cNvPicPr>
          <p:nvPr/>
        </p:nvPicPr>
        <p:blipFill>
          <a:blip r:embed="rId2"/>
          <a:stretch>
            <a:fillRect/>
          </a:stretch>
        </p:blipFill>
        <p:spPr>
          <a:xfrm>
            <a:off x="4893189" y="71253"/>
            <a:ext cx="4071662" cy="1092762"/>
          </a:xfrm>
          <a:prstGeom prst="rect">
            <a:avLst/>
          </a:prstGeom>
        </p:spPr>
      </p:pic>
      <mc:AlternateContent xmlns:mc="http://schemas.openxmlformats.org/markup-compatibility/2006" xmlns:a14="http://schemas.microsoft.com/office/drawing/2010/main">
        <mc:Choice Requires="a14">
          <p:sp>
            <p:nvSpPr>
              <p:cNvPr id="8" name="ZoneTexte 7"/>
              <p:cNvSpPr txBox="1"/>
              <p:nvPr/>
            </p:nvSpPr>
            <p:spPr>
              <a:xfrm>
                <a:off x="3486119" y="2537702"/>
                <a:ext cx="2981327" cy="615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𝑃𝑟𝑒𝑐𝑖𝑠𝑖𝑜𝑛</m:t>
                      </m:r>
                      <m:r>
                        <a:rPr lang="fr-FR" i="1">
                          <a:latin typeface="Cambria Math" panose="02040503050406030204" pitchFamily="18" charset="0"/>
                        </a:rPr>
                        <m:t>=</m:t>
                      </m:r>
                      <m:f>
                        <m:fPr>
                          <m:ctrlPr>
                            <a:rPr lang="fr-FR" i="1">
                              <a:latin typeface="Cambria Math" panose="02040503050406030204" pitchFamily="18" charset="0"/>
                            </a:rPr>
                          </m:ctrlPr>
                        </m:fPr>
                        <m:num>
                          <m:r>
                            <a:rPr lang="fr-FR" b="0" i="1" smtClean="0">
                              <a:latin typeface="Cambria Math" panose="02040503050406030204" pitchFamily="18" charset="0"/>
                            </a:rPr>
                            <m:t>𝑇</m:t>
                          </m:r>
                          <m:r>
                            <a:rPr lang="fr-FR" i="1">
                              <a:latin typeface="Cambria Math" panose="02040503050406030204" pitchFamily="18" charset="0"/>
                            </a:rPr>
                            <m:t>𝑃</m:t>
                          </m:r>
                        </m:num>
                        <m:den>
                          <m:r>
                            <a:rPr lang="fr-FR" b="0" i="1" smtClean="0">
                              <a:latin typeface="Cambria Math" panose="02040503050406030204" pitchFamily="18" charset="0"/>
                            </a:rPr>
                            <m:t>𝑇𝑃</m:t>
                          </m:r>
                          <m:r>
                            <a:rPr lang="fr-FR" b="0" i="1" smtClean="0">
                              <a:latin typeface="Cambria Math" panose="02040503050406030204" pitchFamily="18" charset="0"/>
                            </a:rPr>
                            <m:t>+</m:t>
                          </m:r>
                          <m:r>
                            <a:rPr lang="fr-FR" b="0" i="1" smtClean="0">
                              <a:latin typeface="Cambria Math" panose="02040503050406030204" pitchFamily="18" charset="0"/>
                            </a:rPr>
                            <m:t>𝐹𝑃</m:t>
                          </m:r>
                        </m:den>
                      </m:f>
                    </m:oMath>
                  </m:oMathPara>
                </a14:m>
                <a:endParaRPr lang="en-US" dirty="0"/>
              </a:p>
            </p:txBody>
          </p:sp>
        </mc:Choice>
        <mc:Fallback xmlns="">
          <p:sp>
            <p:nvSpPr>
              <p:cNvPr id="8" name="ZoneTexte 7"/>
              <p:cNvSpPr txBox="1">
                <a:spLocks noRot="1" noChangeAspect="1" noMove="1" noResize="1" noEditPoints="1" noAdjustHandles="1" noChangeArrowheads="1" noChangeShapeType="1" noTextEdit="1"/>
              </p:cNvSpPr>
              <p:nvPr/>
            </p:nvSpPr>
            <p:spPr>
              <a:xfrm>
                <a:off x="3486119" y="2537702"/>
                <a:ext cx="2981327" cy="61549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p:cNvSpPr txBox="1"/>
              <p:nvPr/>
            </p:nvSpPr>
            <p:spPr>
              <a:xfrm>
                <a:off x="3530640" y="4314491"/>
                <a:ext cx="2981327" cy="615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𝑅𝑒𝑐𝑎𝑙𝑙</m:t>
                      </m:r>
                      <m:r>
                        <a:rPr lang="fr-FR" i="1">
                          <a:latin typeface="Cambria Math" panose="02040503050406030204" pitchFamily="18" charset="0"/>
                        </a:rPr>
                        <m:t>=</m:t>
                      </m:r>
                      <m:f>
                        <m:fPr>
                          <m:ctrlPr>
                            <a:rPr lang="fr-FR" i="1">
                              <a:latin typeface="Cambria Math" panose="02040503050406030204" pitchFamily="18" charset="0"/>
                            </a:rPr>
                          </m:ctrlPr>
                        </m:fPr>
                        <m:num>
                          <m:r>
                            <a:rPr lang="fr-FR" b="0" i="1" smtClean="0">
                              <a:latin typeface="Cambria Math" panose="02040503050406030204" pitchFamily="18" charset="0"/>
                            </a:rPr>
                            <m:t>𝑇</m:t>
                          </m:r>
                          <m:r>
                            <a:rPr lang="fr-FR" i="1">
                              <a:latin typeface="Cambria Math" panose="02040503050406030204" pitchFamily="18" charset="0"/>
                            </a:rPr>
                            <m:t>𝑃</m:t>
                          </m:r>
                        </m:num>
                        <m:den>
                          <m:r>
                            <a:rPr lang="fr-FR" b="0" i="1" smtClean="0">
                              <a:latin typeface="Cambria Math" panose="02040503050406030204" pitchFamily="18" charset="0"/>
                            </a:rPr>
                            <m:t>𝑇𝑃</m:t>
                          </m:r>
                          <m:r>
                            <a:rPr lang="fr-FR" b="0" i="1" smtClean="0">
                              <a:latin typeface="Cambria Math" panose="02040503050406030204" pitchFamily="18" charset="0"/>
                            </a:rPr>
                            <m:t>+</m:t>
                          </m:r>
                          <m:r>
                            <a:rPr lang="fr-FR" b="0" i="1" smtClean="0">
                              <a:latin typeface="Cambria Math" panose="02040503050406030204" pitchFamily="18" charset="0"/>
                            </a:rPr>
                            <m:t>𝐹𝑁</m:t>
                          </m:r>
                        </m:den>
                      </m:f>
                    </m:oMath>
                  </m:oMathPara>
                </a14:m>
                <a:endParaRPr lang="en-US" dirty="0"/>
              </a:p>
            </p:txBody>
          </p:sp>
        </mc:Choice>
        <mc:Fallback xmlns="">
          <p:sp>
            <p:nvSpPr>
              <p:cNvPr id="9" name="ZoneTexte 8"/>
              <p:cNvSpPr txBox="1">
                <a:spLocks noRot="1" noChangeAspect="1" noMove="1" noResize="1" noEditPoints="1" noAdjustHandles="1" noChangeArrowheads="1" noChangeShapeType="1" noTextEdit="1"/>
              </p:cNvSpPr>
              <p:nvPr/>
            </p:nvSpPr>
            <p:spPr>
              <a:xfrm>
                <a:off x="3530640" y="4314491"/>
                <a:ext cx="2981327" cy="615490"/>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774364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Loss - Intuition</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000" y="3190005"/>
            <a:ext cx="6061753" cy="2020584"/>
          </a:xfrm>
          <a:prstGeom prst="rect">
            <a:avLst/>
          </a:prstGeom>
        </p:spPr>
      </p:pic>
      <p:sp>
        <p:nvSpPr>
          <p:cNvPr id="6" name="Rectangle 5"/>
          <p:cNvSpPr/>
          <p:nvPr/>
        </p:nvSpPr>
        <p:spPr>
          <a:xfrm>
            <a:off x="798814" y="967530"/>
            <a:ext cx="7861710" cy="2031325"/>
          </a:xfrm>
          <a:prstGeom prst="rect">
            <a:avLst/>
          </a:prstGeom>
        </p:spPr>
        <p:txBody>
          <a:bodyPr wrap="square">
            <a:spAutoFit/>
          </a:bodyPr>
          <a:lstStyle/>
          <a:p>
            <a:r>
              <a:rPr lang="en-US" b="1" dirty="0"/>
              <a:t>Loss</a:t>
            </a:r>
            <a:r>
              <a:rPr lang="en-US" dirty="0"/>
              <a:t> is a number indicating how bad the model's prediction was on a single example. </a:t>
            </a:r>
          </a:p>
          <a:p>
            <a:endParaRPr lang="en-US" dirty="0"/>
          </a:p>
          <a:p>
            <a:r>
              <a:rPr lang="en-US" b="1" dirty="0">
                <a:solidFill>
                  <a:srgbClr val="C00000"/>
                </a:solidFill>
              </a:rPr>
              <a:t>If the model's prediction is perfect, the loss is zero; otherwise, the loss is greater.</a:t>
            </a:r>
          </a:p>
          <a:p>
            <a:endParaRPr lang="en-US" dirty="0"/>
          </a:p>
          <a:p>
            <a:r>
              <a:rPr lang="en-US" dirty="0"/>
              <a:t>The goal of training a model is to find a set of weights and biases that have </a:t>
            </a:r>
            <a:r>
              <a:rPr lang="en-US" b="1" dirty="0"/>
              <a:t>low</a:t>
            </a:r>
            <a:r>
              <a:rPr lang="en-US" dirty="0"/>
              <a:t> loss, on average, across all examples. </a:t>
            </a:r>
          </a:p>
        </p:txBody>
      </p:sp>
      <p:sp>
        <p:nvSpPr>
          <p:cNvPr id="7" name="Rectangle 6"/>
          <p:cNvSpPr/>
          <p:nvPr/>
        </p:nvSpPr>
        <p:spPr>
          <a:xfrm>
            <a:off x="2294903" y="3182030"/>
            <a:ext cx="1646605" cy="369332"/>
          </a:xfrm>
          <a:prstGeom prst="rect">
            <a:avLst/>
          </a:prstGeom>
        </p:spPr>
        <p:txBody>
          <a:bodyPr wrap="none">
            <a:spAutoFit/>
          </a:bodyPr>
          <a:lstStyle/>
          <a:p>
            <a:r>
              <a:rPr lang="en-US" dirty="0"/>
              <a:t>high loss model</a:t>
            </a:r>
          </a:p>
        </p:txBody>
      </p:sp>
      <p:sp>
        <p:nvSpPr>
          <p:cNvPr id="8" name="Rectangle 7"/>
          <p:cNvSpPr/>
          <p:nvPr/>
        </p:nvSpPr>
        <p:spPr>
          <a:xfrm>
            <a:off x="5654216" y="3215592"/>
            <a:ext cx="1579984" cy="369332"/>
          </a:xfrm>
          <a:prstGeom prst="rect">
            <a:avLst/>
          </a:prstGeom>
        </p:spPr>
        <p:txBody>
          <a:bodyPr wrap="none">
            <a:spAutoFit/>
          </a:bodyPr>
          <a:lstStyle/>
          <a:p>
            <a:r>
              <a:rPr lang="en-US" dirty="0"/>
              <a:t>low loss model</a:t>
            </a:r>
          </a:p>
        </p:txBody>
      </p:sp>
      <p:sp>
        <p:nvSpPr>
          <p:cNvPr id="9" name="Rectangle 8"/>
          <p:cNvSpPr/>
          <p:nvPr/>
        </p:nvSpPr>
        <p:spPr>
          <a:xfrm>
            <a:off x="2890581" y="5150022"/>
            <a:ext cx="3147080" cy="369332"/>
          </a:xfrm>
          <a:prstGeom prst="rect">
            <a:avLst/>
          </a:prstGeom>
        </p:spPr>
        <p:txBody>
          <a:bodyPr wrap="none">
            <a:spAutoFit/>
          </a:bodyPr>
          <a:lstStyle/>
          <a:p>
            <a:r>
              <a:rPr lang="en-US" dirty="0"/>
              <a:t>blue lines represent predictions</a:t>
            </a:r>
          </a:p>
        </p:txBody>
      </p:sp>
    </p:spTree>
    <p:extLst>
      <p:ext uri="{BB962C8B-B14F-4D97-AF65-F5344CB8AC3E}">
        <p14:creationId xmlns:p14="http://schemas.microsoft.com/office/powerpoint/2010/main" val="410616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4CAD6167-9D8E-4248-BFCA-A3CF6EEBE026}"/>
                  </a:ext>
                </a:extLst>
              </p:cNvPr>
              <p:cNvSpPr>
                <a:spLocks noGrp="1"/>
              </p:cNvSpPr>
              <p:nvPr>
                <p:ph idx="1"/>
              </p:nvPr>
            </p:nvSpPr>
            <p:spPr/>
            <p:txBody>
              <a:bodyPr/>
              <a:lstStyle/>
              <a:p>
                <a14:m>
                  <m:oMath xmlns:m="http://schemas.openxmlformats.org/officeDocument/2006/math">
                    <m:sSub>
                      <m:sSubPr>
                        <m:ctrlPr>
                          <a:rPr lang="fr-FR" b="1" i="1">
                            <a:solidFill>
                              <a:srgbClr val="C00000"/>
                            </a:solidFill>
                            <a:latin typeface="Cambria Math" panose="02040503050406030204" pitchFamily="18" charset="0"/>
                          </a:rPr>
                        </m:ctrlPr>
                      </m:sSubPr>
                      <m:e>
                        <m:r>
                          <a:rPr lang="fr-FR" b="1">
                            <a:solidFill>
                              <a:srgbClr val="C00000"/>
                            </a:solidFill>
                            <a:latin typeface="Cambria Math" panose="02040503050406030204" pitchFamily="18" charset="0"/>
                          </a:rPr>
                          <m:t>𝑳</m:t>
                        </m:r>
                      </m:e>
                      <m:sub>
                        <m:r>
                          <a:rPr lang="fr-FR" b="1">
                            <a:solidFill>
                              <a:srgbClr val="C00000"/>
                            </a:solidFill>
                            <a:latin typeface="Cambria Math" panose="02040503050406030204" pitchFamily="18" charset="0"/>
                          </a:rPr>
                          <m:t>𝟏</m:t>
                        </m:r>
                      </m:sub>
                    </m:sSub>
                  </m:oMath>
                </a14:m>
                <a:r>
                  <a:rPr lang="en-US" b="1" dirty="0">
                    <a:solidFill>
                      <a:srgbClr val="C00000"/>
                    </a:solidFill>
                  </a:rPr>
                  <a:t> loss: </a:t>
                </a:r>
                <a:r>
                  <a:rPr lang="en-US" b="1" dirty="0"/>
                  <a:t>Least Absolute Deviation </a:t>
                </a:r>
                <a:r>
                  <a:rPr lang="en-US" dirty="0"/>
                  <a:t>(LAD) is used to minimize the error which is the sum of the all the </a:t>
                </a:r>
                <a:r>
                  <a:rPr lang="en-US" b="1" dirty="0"/>
                  <a:t>absolute</a:t>
                </a:r>
                <a:r>
                  <a:rPr lang="en-US" dirty="0"/>
                  <a:t> differences between the true value and the predicted value.</a:t>
                </a:r>
              </a:p>
              <a:p>
                <a:pPr marL="0" indent="0">
                  <a:buNone/>
                </a:pPr>
                <a14:m>
                  <m:oMathPara xmlns:m="http://schemas.openxmlformats.org/officeDocument/2006/math">
                    <m:oMathParaPr>
                      <m:jc m:val="centerGroup"/>
                    </m:oMathParaPr>
                    <m:oMath xmlns:m="http://schemas.openxmlformats.org/officeDocument/2006/math">
                      <m:sSub>
                        <m:sSubPr>
                          <m:ctrlPr>
                            <a:rPr lang="fr-FR" altLang="fr-FR" b="0" i="1" smtClean="0">
                              <a:solidFill>
                                <a:srgbClr val="000000"/>
                              </a:solidFill>
                              <a:latin typeface="Cambria Math" panose="02040503050406030204" pitchFamily="18" charset="0"/>
                            </a:rPr>
                          </m:ctrlPr>
                        </m:sSubPr>
                        <m:e>
                          <m:r>
                            <a:rPr lang="fr-FR" altLang="fr-FR" b="0" i="1" smtClean="0">
                              <a:solidFill>
                                <a:srgbClr val="000000"/>
                              </a:solidFill>
                              <a:latin typeface="Cambria Math" panose="02040503050406030204" pitchFamily="18" charset="0"/>
                            </a:rPr>
                            <m:t>𝐿</m:t>
                          </m:r>
                        </m:e>
                        <m:sub>
                          <m:r>
                            <a:rPr lang="fr-FR" altLang="fr-FR" b="0" i="1" smtClean="0">
                              <a:solidFill>
                                <a:srgbClr val="000000"/>
                              </a:solidFill>
                              <a:latin typeface="Cambria Math" panose="02040503050406030204" pitchFamily="18" charset="0"/>
                            </a:rPr>
                            <m:t>1</m:t>
                          </m:r>
                        </m:sub>
                      </m:sSub>
                      <m:r>
                        <a:rPr lang="fr-FR" altLang="fr-FR" i="1">
                          <a:solidFill>
                            <a:srgbClr val="000000"/>
                          </a:solidFill>
                          <a:latin typeface="Cambria Math" panose="02040503050406030204" pitchFamily="18" charset="0"/>
                        </a:rPr>
                        <m:t>=</m:t>
                      </m:r>
                      <m:nary>
                        <m:naryPr>
                          <m:chr m:val="∑"/>
                          <m:ctrlPr>
                            <a:rPr lang="pt-BR" altLang="fr-FR" i="1">
                              <a:solidFill>
                                <a:srgbClr val="000000"/>
                              </a:solidFill>
                              <a:latin typeface="Cambria Math" panose="02040503050406030204" pitchFamily="18" charset="0"/>
                            </a:rPr>
                          </m:ctrlPr>
                        </m:naryPr>
                        <m:sub>
                          <m:r>
                            <a:rPr lang="fr-FR" altLang="fr-FR" i="1">
                              <a:solidFill>
                                <a:srgbClr val="000000"/>
                              </a:solidFill>
                              <a:latin typeface="Cambria Math" panose="02040503050406030204" pitchFamily="18" charset="0"/>
                            </a:rPr>
                            <m:t>𝑖</m:t>
                          </m:r>
                          <m:r>
                            <a:rPr lang="pt-BR" altLang="fr-FR" i="1">
                              <a:solidFill>
                                <a:srgbClr val="000000"/>
                              </a:solidFill>
                              <a:latin typeface="Cambria Math" panose="02040503050406030204" pitchFamily="18" charset="0"/>
                            </a:rPr>
                            <m:t>=</m:t>
                          </m:r>
                          <m:r>
                            <a:rPr lang="fr-FR" altLang="fr-FR" i="1">
                              <a:solidFill>
                                <a:srgbClr val="000000"/>
                              </a:solidFill>
                              <a:latin typeface="Cambria Math" panose="02040503050406030204" pitchFamily="18" charset="0"/>
                            </a:rPr>
                            <m:t>1</m:t>
                          </m:r>
                        </m:sub>
                        <m:sup>
                          <m:r>
                            <a:rPr lang="pt-BR" altLang="fr-FR" i="1">
                              <a:solidFill>
                                <a:srgbClr val="000000"/>
                              </a:solidFill>
                              <a:latin typeface="Cambria Math" panose="02040503050406030204" pitchFamily="18" charset="0"/>
                            </a:rPr>
                            <m:t>𝑛</m:t>
                          </m:r>
                        </m:sup>
                        <m:e>
                          <m:sSup>
                            <m:sSupPr>
                              <m:ctrlPr>
                                <a:rPr lang="pt-BR" altLang="fr-FR" i="1">
                                  <a:solidFill>
                                    <a:srgbClr val="000000"/>
                                  </a:solidFill>
                                  <a:latin typeface="Cambria Math" panose="02040503050406030204" pitchFamily="18" charset="0"/>
                                </a:rPr>
                              </m:ctrlPr>
                            </m:sSupPr>
                            <m:e>
                              <m:r>
                                <a:rPr lang="fr-FR" altLang="fr-FR" i="1">
                                  <a:solidFill>
                                    <a:srgbClr val="000000"/>
                                  </a:solidFill>
                                  <a:latin typeface="Cambria Math" panose="02040503050406030204" pitchFamily="18" charset="0"/>
                                </a:rPr>
                                <m:t>|</m:t>
                              </m:r>
                              <m:acc>
                                <m:accPr>
                                  <m:chr m:val="̂"/>
                                  <m:ctrlPr>
                                    <a:rPr lang="fr-FR" altLang="fr-FR" i="1" dirty="0">
                                      <a:solidFill>
                                        <a:srgbClr val="000000"/>
                                      </a:solidFill>
                                      <a:latin typeface="Cambria Math" panose="02040503050406030204" pitchFamily="18" charset="0"/>
                                    </a:rPr>
                                  </m:ctrlPr>
                                </m:accPr>
                                <m:e>
                                  <m:r>
                                    <a:rPr lang="fr-FR" altLang="fr-FR" i="1" dirty="0">
                                      <a:solidFill>
                                        <a:srgbClr val="000000"/>
                                      </a:solidFill>
                                      <a:latin typeface="Cambria Math" panose="02040503050406030204" pitchFamily="18" charset="0"/>
                                    </a:rPr>
                                    <m:t>𝑦</m:t>
                                  </m:r>
                                  <m:r>
                                    <a:rPr lang="fr-FR" altLang="fr-FR" i="1" baseline="-25000" dirty="0">
                                      <a:solidFill>
                                        <a:srgbClr val="000000"/>
                                      </a:solidFill>
                                      <a:latin typeface="Cambria Math" panose="02040503050406030204" pitchFamily="18" charset="0"/>
                                    </a:rPr>
                                    <m:t>𝑖</m:t>
                                  </m:r>
                                </m:e>
                              </m:acc>
                              <m:r>
                                <m:rPr>
                                  <m:nor/>
                                </m:rPr>
                                <a:rPr lang="fr-FR" altLang="fr-FR" dirty="0">
                                  <a:solidFill>
                                    <a:srgbClr val="000000"/>
                                  </a:solidFill>
                                  <a:latin typeface="Times New Roman"/>
                                </a:rPr>
                                <m:t>−</m:t>
                              </m:r>
                              <m:r>
                                <m:rPr>
                                  <m:nor/>
                                </m:rPr>
                                <a:rPr lang="fr-FR" altLang="fr-FR" dirty="0">
                                  <a:solidFill>
                                    <a:srgbClr val="000000"/>
                                  </a:solidFill>
                                  <a:latin typeface="Times New Roman"/>
                                </a:rPr>
                                <m:t>yi</m:t>
                              </m:r>
                              <m:r>
                                <a:rPr lang="fr-FR" altLang="fr-FR" i="1" dirty="0">
                                  <a:solidFill>
                                    <a:srgbClr val="000000"/>
                                  </a:solidFill>
                                  <a:latin typeface="Cambria Math" panose="02040503050406030204" pitchFamily="18" charset="0"/>
                                </a:rPr>
                                <m:t>|</m:t>
                              </m:r>
                            </m:e>
                            <m:sup/>
                          </m:sSup>
                        </m:e>
                      </m:nary>
                    </m:oMath>
                  </m:oMathPara>
                </a14:m>
                <a:endParaRPr lang="en-US" dirty="0"/>
              </a:p>
              <a:p>
                <a14:m>
                  <m:oMath xmlns:m="http://schemas.openxmlformats.org/officeDocument/2006/math">
                    <m:sSub>
                      <m:sSubPr>
                        <m:ctrlPr>
                          <a:rPr lang="fr-FR" b="1" i="1">
                            <a:solidFill>
                              <a:srgbClr val="C00000"/>
                            </a:solidFill>
                            <a:latin typeface="Cambria Math" panose="02040503050406030204" pitchFamily="18" charset="0"/>
                          </a:rPr>
                        </m:ctrlPr>
                      </m:sSubPr>
                      <m:e>
                        <m:r>
                          <a:rPr lang="fr-FR" b="1">
                            <a:solidFill>
                              <a:srgbClr val="C00000"/>
                            </a:solidFill>
                            <a:latin typeface="Cambria Math" panose="02040503050406030204" pitchFamily="18" charset="0"/>
                          </a:rPr>
                          <m:t>𝑳</m:t>
                        </m:r>
                      </m:e>
                      <m:sub>
                        <m:r>
                          <a:rPr lang="fr-FR" b="1">
                            <a:solidFill>
                              <a:srgbClr val="C00000"/>
                            </a:solidFill>
                            <a:latin typeface="Cambria Math" panose="02040503050406030204" pitchFamily="18" charset="0"/>
                          </a:rPr>
                          <m:t>𝟐</m:t>
                        </m:r>
                      </m:sub>
                    </m:sSub>
                  </m:oMath>
                </a14:m>
                <a:r>
                  <a:rPr lang="en-US" b="1" dirty="0">
                    <a:solidFill>
                      <a:srgbClr val="C00000"/>
                    </a:solidFill>
                  </a:rPr>
                  <a:t> loss: </a:t>
                </a:r>
                <a:r>
                  <a:rPr lang="en-US" b="1" dirty="0"/>
                  <a:t>Least Square Error </a:t>
                </a:r>
                <a:r>
                  <a:rPr lang="en-US" dirty="0"/>
                  <a:t>is used to minimize the error which is the sum of the all the </a:t>
                </a:r>
                <a:r>
                  <a:rPr lang="en-US" b="1" dirty="0"/>
                  <a:t>squared</a:t>
                </a:r>
                <a:r>
                  <a:rPr lang="en-US" dirty="0"/>
                  <a:t> differences between the true value and the predicted value.</a:t>
                </a:r>
              </a:p>
              <a:p>
                <a:pPr marL="0" indent="0">
                  <a:buNone/>
                </a:pPr>
                <a14:m>
                  <m:oMathPara xmlns:m="http://schemas.openxmlformats.org/officeDocument/2006/math">
                    <m:oMathParaPr>
                      <m:jc m:val="centerGroup"/>
                    </m:oMathParaPr>
                    <m:oMath xmlns:m="http://schemas.openxmlformats.org/officeDocument/2006/math">
                      <m:sSub>
                        <m:sSubPr>
                          <m:ctrlPr>
                            <a:rPr lang="fr-FR" altLang="fr-FR" i="1">
                              <a:solidFill>
                                <a:srgbClr val="000000"/>
                              </a:solidFill>
                              <a:latin typeface="Cambria Math" panose="02040503050406030204" pitchFamily="18" charset="0"/>
                            </a:rPr>
                          </m:ctrlPr>
                        </m:sSubPr>
                        <m:e>
                          <m:r>
                            <a:rPr lang="fr-FR" altLang="fr-FR" i="1">
                              <a:solidFill>
                                <a:srgbClr val="000000"/>
                              </a:solidFill>
                              <a:latin typeface="Cambria Math" panose="02040503050406030204" pitchFamily="18" charset="0"/>
                            </a:rPr>
                            <m:t>𝐿</m:t>
                          </m:r>
                        </m:e>
                        <m:sub>
                          <m:r>
                            <a:rPr lang="fr-FR" altLang="fr-FR" b="0" i="1" smtClean="0">
                              <a:solidFill>
                                <a:srgbClr val="000000"/>
                              </a:solidFill>
                              <a:latin typeface="Cambria Math" panose="02040503050406030204" pitchFamily="18" charset="0"/>
                            </a:rPr>
                            <m:t>2</m:t>
                          </m:r>
                        </m:sub>
                      </m:sSub>
                      <m:r>
                        <a:rPr lang="fr-FR" altLang="fr-FR" i="1">
                          <a:solidFill>
                            <a:srgbClr val="000000"/>
                          </a:solidFill>
                          <a:latin typeface="Cambria Math" panose="02040503050406030204" pitchFamily="18" charset="0"/>
                        </a:rPr>
                        <m:t>=</m:t>
                      </m:r>
                      <m:nary>
                        <m:naryPr>
                          <m:chr m:val="∑"/>
                          <m:ctrlPr>
                            <a:rPr lang="pt-BR" altLang="fr-FR" i="1">
                              <a:solidFill>
                                <a:srgbClr val="000000"/>
                              </a:solidFill>
                              <a:latin typeface="Cambria Math" panose="02040503050406030204" pitchFamily="18" charset="0"/>
                            </a:rPr>
                          </m:ctrlPr>
                        </m:naryPr>
                        <m:sub>
                          <m:r>
                            <a:rPr lang="fr-FR" altLang="fr-FR" i="1">
                              <a:solidFill>
                                <a:srgbClr val="000000"/>
                              </a:solidFill>
                              <a:latin typeface="Cambria Math" panose="02040503050406030204" pitchFamily="18" charset="0"/>
                            </a:rPr>
                            <m:t>𝑖</m:t>
                          </m:r>
                          <m:r>
                            <a:rPr lang="pt-BR" altLang="fr-FR" i="1">
                              <a:solidFill>
                                <a:srgbClr val="000000"/>
                              </a:solidFill>
                              <a:latin typeface="Cambria Math" panose="02040503050406030204" pitchFamily="18" charset="0"/>
                            </a:rPr>
                            <m:t>=</m:t>
                          </m:r>
                          <m:r>
                            <a:rPr lang="fr-FR" altLang="fr-FR" i="1">
                              <a:solidFill>
                                <a:srgbClr val="000000"/>
                              </a:solidFill>
                              <a:latin typeface="Cambria Math" panose="02040503050406030204" pitchFamily="18" charset="0"/>
                            </a:rPr>
                            <m:t>1</m:t>
                          </m:r>
                        </m:sub>
                        <m:sup>
                          <m:r>
                            <a:rPr lang="pt-BR" altLang="fr-FR" i="1">
                              <a:solidFill>
                                <a:srgbClr val="000000"/>
                              </a:solidFill>
                              <a:latin typeface="Cambria Math" panose="02040503050406030204" pitchFamily="18" charset="0"/>
                            </a:rPr>
                            <m:t>𝑛</m:t>
                          </m:r>
                        </m:sup>
                        <m:e>
                          <m:sSup>
                            <m:sSupPr>
                              <m:ctrlPr>
                                <a:rPr lang="pt-BR" altLang="fr-FR" i="1">
                                  <a:solidFill>
                                    <a:srgbClr val="000000"/>
                                  </a:solidFill>
                                  <a:latin typeface="Cambria Math" panose="02040503050406030204" pitchFamily="18" charset="0"/>
                                </a:rPr>
                              </m:ctrlPr>
                            </m:sSupPr>
                            <m:e>
                              <m:sSup>
                                <m:sSupPr>
                                  <m:ctrlPr>
                                    <a:rPr lang="fr-FR" altLang="fr-FR" b="0" i="1" dirty="0" smtClean="0">
                                      <a:solidFill>
                                        <a:srgbClr val="000000"/>
                                      </a:solidFill>
                                      <a:latin typeface="Cambria Math" panose="02040503050406030204" pitchFamily="18" charset="0"/>
                                    </a:rPr>
                                  </m:ctrlPr>
                                </m:sSupPr>
                                <m:e>
                                  <m:d>
                                    <m:dPr>
                                      <m:ctrlPr>
                                        <a:rPr lang="fr-FR" altLang="fr-FR" b="0" i="1" dirty="0" smtClean="0">
                                          <a:solidFill>
                                            <a:srgbClr val="000000"/>
                                          </a:solidFill>
                                          <a:latin typeface="Cambria Math" panose="02040503050406030204" pitchFamily="18" charset="0"/>
                                        </a:rPr>
                                      </m:ctrlPr>
                                    </m:dPr>
                                    <m:e>
                                      <m:acc>
                                        <m:accPr>
                                          <m:chr m:val="̂"/>
                                          <m:ctrlPr>
                                            <a:rPr lang="fr-FR" altLang="fr-FR" i="1" dirty="0">
                                              <a:solidFill>
                                                <a:srgbClr val="000000"/>
                                              </a:solidFill>
                                              <a:latin typeface="Cambria Math" panose="02040503050406030204" pitchFamily="18" charset="0"/>
                                            </a:rPr>
                                          </m:ctrlPr>
                                        </m:accPr>
                                        <m:e>
                                          <m:r>
                                            <a:rPr lang="fr-FR" altLang="fr-FR" i="1" dirty="0">
                                              <a:solidFill>
                                                <a:srgbClr val="000000"/>
                                              </a:solidFill>
                                              <a:latin typeface="Cambria Math" panose="02040503050406030204" pitchFamily="18" charset="0"/>
                                            </a:rPr>
                                            <m:t>𝑦</m:t>
                                          </m:r>
                                          <m:r>
                                            <a:rPr lang="fr-FR" altLang="fr-FR" i="1" baseline="-25000" dirty="0">
                                              <a:solidFill>
                                                <a:srgbClr val="000000"/>
                                              </a:solidFill>
                                              <a:latin typeface="Cambria Math" panose="02040503050406030204" pitchFamily="18" charset="0"/>
                                            </a:rPr>
                                            <m:t>𝑖</m:t>
                                          </m:r>
                                        </m:e>
                                      </m:acc>
                                      <m:r>
                                        <m:rPr>
                                          <m:nor/>
                                        </m:rPr>
                                        <a:rPr lang="fr-FR" altLang="fr-FR" dirty="0">
                                          <a:solidFill>
                                            <a:srgbClr val="000000"/>
                                          </a:solidFill>
                                          <a:latin typeface="Times New Roman"/>
                                        </a:rPr>
                                        <m:t>−</m:t>
                                      </m:r>
                                      <m:r>
                                        <m:rPr>
                                          <m:nor/>
                                        </m:rPr>
                                        <a:rPr lang="fr-FR" altLang="fr-FR" dirty="0">
                                          <a:solidFill>
                                            <a:srgbClr val="000000"/>
                                          </a:solidFill>
                                          <a:latin typeface="Times New Roman"/>
                                        </a:rPr>
                                        <m:t>yi</m:t>
                                      </m:r>
                                    </m:e>
                                  </m:d>
                                </m:e>
                                <m:sup>
                                  <m:r>
                                    <a:rPr lang="fr-FR" altLang="fr-FR" b="0" i="1" dirty="0" smtClean="0">
                                      <a:solidFill>
                                        <a:srgbClr val="000000"/>
                                      </a:solidFill>
                                      <a:latin typeface="Cambria Math" panose="02040503050406030204" pitchFamily="18" charset="0"/>
                                    </a:rPr>
                                    <m:t>2</m:t>
                                  </m:r>
                                </m:sup>
                              </m:sSup>
                            </m:e>
                            <m:sup/>
                          </m:sSup>
                        </m:e>
                      </m:nary>
                    </m:oMath>
                  </m:oMathPara>
                </a14:m>
                <a:endParaRPr lang="en-US" dirty="0"/>
              </a:p>
              <a:p>
                <a:pPr marL="0" indent="0">
                  <a:buNone/>
                </a:pPr>
                <a:endParaRPr lang="en-US" dirty="0"/>
              </a:p>
              <a:p>
                <a:pPr marL="0" indent="0">
                  <a:buNone/>
                </a:pPr>
                <a:r>
                  <a:rPr lang="en-US" dirty="0"/>
                  <a:t>Generally,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𝐿</m:t>
                        </m:r>
                      </m:e>
                      <m:sub>
                        <m:r>
                          <a:rPr lang="fr-FR" b="0" i="1" smtClean="0">
                            <a:latin typeface="Cambria Math" panose="02040503050406030204" pitchFamily="18" charset="0"/>
                          </a:rPr>
                          <m:t>2</m:t>
                        </m:r>
                      </m:sub>
                    </m:sSub>
                  </m:oMath>
                </a14:m>
                <a:r>
                  <a:rPr lang="en-US" dirty="0"/>
                  <a:t> is preferred in most of the cases (except when outliers are present in the dataset)</a:t>
                </a:r>
              </a:p>
              <a:p>
                <a:pPr marL="0" indent="0">
                  <a:buNone/>
                </a:pPr>
                <a:r>
                  <a:rPr lang="en-US" dirty="0"/>
                  <a:t>Note : It is possible to compute the </a:t>
                </a:r>
                <a14:m>
                  <m:oMath xmlns:m="http://schemas.openxmlformats.org/officeDocument/2006/math">
                    <m:sSub>
                      <m:sSubPr>
                        <m:ctrlPr>
                          <a:rPr lang="fr-FR" i="1" smtClean="0">
                            <a:solidFill>
                              <a:schemeClr val="tx1"/>
                            </a:solidFill>
                            <a:latin typeface="Cambria Math" panose="02040503050406030204" pitchFamily="18" charset="0"/>
                          </a:rPr>
                        </m:ctrlPr>
                      </m:sSubPr>
                      <m:e>
                        <m:r>
                          <m:rPr>
                            <m:sty m:val="p"/>
                          </m:rPr>
                          <a:rPr lang="fr-FR" b="0" i="1">
                            <a:solidFill>
                              <a:schemeClr val="tx1"/>
                            </a:solidFill>
                            <a:latin typeface="Cambria Math" panose="02040503050406030204" pitchFamily="18" charset="0"/>
                          </a:rPr>
                          <m:t>L</m:t>
                        </m:r>
                      </m:e>
                      <m:sub>
                        <m:r>
                          <a:rPr lang="fr-FR" b="0" i="1">
                            <a:solidFill>
                              <a:schemeClr val="tx1"/>
                            </a:solidFill>
                            <a:latin typeface="Cambria Math" panose="02040503050406030204" pitchFamily="18" charset="0"/>
                          </a:rPr>
                          <m:t>1</m:t>
                        </m:r>
                      </m:sub>
                    </m:sSub>
                  </m:oMath>
                </a14:m>
                <a:r>
                  <a:rPr lang="en-US" dirty="0">
                    <a:solidFill>
                      <a:schemeClr val="tx1"/>
                    </a:solidFill>
                  </a:rPr>
                  <a:t> loss or the </a:t>
                </a:r>
                <a14:m>
                  <m:oMath xmlns:m="http://schemas.openxmlformats.org/officeDocument/2006/math">
                    <m:sSub>
                      <m:sSubPr>
                        <m:ctrlPr>
                          <a:rPr lang="fr-FR" i="1">
                            <a:solidFill>
                              <a:schemeClr val="tx1"/>
                            </a:solidFill>
                            <a:latin typeface="Cambria Math" panose="02040503050406030204" pitchFamily="18" charset="0"/>
                          </a:rPr>
                        </m:ctrlPr>
                      </m:sSubPr>
                      <m:e>
                        <m:r>
                          <m:rPr>
                            <m:sty m:val="p"/>
                          </m:rPr>
                          <a:rPr lang="fr-FR" b="0" i="1">
                            <a:solidFill>
                              <a:schemeClr val="tx1"/>
                            </a:solidFill>
                            <a:latin typeface="Cambria Math" panose="02040503050406030204" pitchFamily="18" charset="0"/>
                          </a:rPr>
                          <m:t>L</m:t>
                        </m:r>
                      </m:e>
                      <m:sub>
                        <m:r>
                          <a:rPr lang="fr-FR" b="0" i="1">
                            <a:solidFill>
                              <a:schemeClr val="tx1"/>
                            </a:solidFill>
                            <a:latin typeface="Cambria Math" panose="02040503050406030204" pitchFamily="18" charset="0"/>
                          </a:rPr>
                          <m:t>2</m:t>
                        </m:r>
                      </m:sub>
                    </m:sSub>
                  </m:oMath>
                </a14:m>
                <a:r>
                  <a:rPr lang="en-US" dirty="0">
                    <a:solidFill>
                      <a:schemeClr val="tx1"/>
                    </a:solidFill>
                  </a:rPr>
                  <a:t> loss </a:t>
                </a:r>
                <a:r>
                  <a:rPr lang="en-US" dirty="0"/>
                  <a:t>for a </a:t>
                </a:r>
                <a:r>
                  <a:rPr lang="en-US" u="sng" dirty="0"/>
                  <a:t>single example</a:t>
                </a:r>
              </a:p>
              <a:p>
                <a:pPr marL="0" indent="0">
                  <a:buNone/>
                </a:pPr>
                <a:endParaRPr lang="en-US" dirty="0"/>
              </a:p>
            </p:txBody>
          </p:sp>
        </mc:Choice>
        <mc:Fallback xmlns="">
          <p:sp>
            <p:nvSpPr>
              <p:cNvPr id="2" name="Espace réservé du contenu 1">
                <a:extLst>
                  <a:ext uri="{FF2B5EF4-FFF2-40B4-BE49-F238E27FC236}">
                    <a16:creationId xmlns:a16="http://schemas.microsoft.com/office/drawing/2014/main" id="{4CAD6167-9D8E-4248-BFCA-A3CF6EEBE026}"/>
                  </a:ext>
                </a:extLst>
              </p:cNvPr>
              <p:cNvSpPr>
                <a:spLocks noGrp="1" noRot="1" noChangeAspect="1" noMove="1" noResize="1" noEditPoints="1" noAdjustHandles="1" noChangeArrowheads="1" noChangeShapeType="1" noTextEdit="1"/>
              </p:cNvSpPr>
              <p:nvPr>
                <p:ph idx="1"/>
              </p:nvPr>
            </p:nvSpPr>
            <p:spPr>
              <a:blipFill>
                <a:blip r:embed="rId2"/>
                <a:stretch>
                  <a:fillRect l="-434" b="-11964"/>
                </a:stretch>
              </a:blipFill>
            </p:spPr>
            <p:txBody>
              <a:bodyPr/>
              <a:lstStyle/>
              <a:p>
                <a:r>
                  <a:rPr lang="en-US">
                    <a:noFill/>
                  </a:rPr>
                  <a:t> </a:t>
                </a:r>
              </a:p>
            </p:txBody>
          </p:sp>
        </mc:Fallback>
      </mc:AlternateContent>
      <p:sp>
        <p:nvSpPr>
          <p:cNvPr id="3" name="Titre 2">
            <a:extLst>
              <a:ext uri="{FF2B5EF4-FFF2-40B4-BE49-F238E27FC236}">
                <a16:creationId xmlns:a16="http://schemas.microsoft.com/office/drawing/2014/main" id="{9B7E5B2E-4BBF-41D3-BEFF-8F690CF11BE8}"/>
              </a:ext>
            </a:extLst>
          </p:cNvPr>
          <p:cNvSpPr>
            <a:spLocks noGrp="1"/>
          </p:cNvSpPr>
          <p:nvPr>
            <p:ph type="title"/>
          </p:nvPr>
        </p:nvSpPr>
        <p:spPr/>
        <p:txBody>
          <a:bodyPr/>
          <a:lstStyle/>
          <a:p>
            <a:endParaRPr lang="en-US"/>
          </a:p>
        </p:txBody>
      </p:sp>
      <p:sp>
        <p:nvSpPr>
          <p:cNvPr id="4" name="Espace réservé du texte 3">
            <a:extLst>
              <a:ext uri="{FF2B5EF4-FFF2-40B4-BE49-F238E27FC236}">
                <a16:creationId xmlns:a16="http://schemas.microsoft.com/office/drawing/2014/main" id="{64AD6F66-844B-4A95-B947-4DD454F6B82B}"/>
              </a:ext>
            </a:extLst>
          </p:cNvPr>
          <p:cNvSpPr>
            <a:spLocks noGrp="1"/>
          </p:cNvSpPr>
          <p:nvPr>
            <p:ph type="body" sz="quarter" idx="13"/>
          </p:nvPr>
        </p:nvSpPr>
        <p:spPr/>
        <p:txBody>
          <a:bodyPr/>
          <a:lstStyle/>
          <a:p>
            <a:r>
              <a:rPr lang="en-US" dirty="0"/>
              <a:t>L1 and L2 loss</a:t>
            </a:r>
          </a:p>
        </p:txBody>
      </p:sp>
    </p:spTree>
    <p:extLst>
      <p:ext uri="{BB962C8B-B14F-4D97-AF65-F5344CB8AC3E}">
        <p14:creationId xmlns:p14="http://schemas.microsoft.com/office/powerpoint/2010/main" val="28152419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p:cNvSpPr>
                <a:spLocks noGrp="1"/>
              </p:cNvSpPr>
              <p:nvPr>
                <p:ph idx="1"/>
              </p:nvPr>
            </p:nvSpPr>
            <p:spPr/>
            <p:txBody>
              <a:bodyPr/>
              <a:lstStyle/>
              <a:p>
                <a:r>
                  <a:rPr lang="en-US" b="1" dirty="0">
                    <a:solidFill>
                      <a:srgbClr val="C00000"/>
                    </a:solidFill>
                  </a:rPr>
                  <a:t>Mean Absolute Error (MAE) (empirical </a:t>
                </a:r>
                <a14:m>
                  <m:oMath xmlns:m="http://schemas.openxmlformats.org/officeDocument/2006/math">
                    <m:sSub>
                      <m:sSubPr>
                        <m:ctrlPr>
                          <a:rPr lang="fr-FR" b="1" i="1" smtClean="0">
                            <a:solidFill>
                              <a:srgbClr val="C00000"/>
                            </a:solidFill>
                            <a:latin typeface="Cambria Math" panose="02040503050406030204" pitchFamily="18" charset="0"/>
                          </a:rPr>
                        </m:ctrlPr>
                      </m:sSubPr>
                      <m:e>
                        <m:r>
                          <a:rPr lang="fr-FR" b="1" i="1" smtClean="0">
                            <a:solidFill>
                              <a:srgbClr val="C00000"/>
                            </a:solidFill>
                            <a:latin typeface="Cambria Math" panose="02040503050406030204" pitchFamily="18" charset="0"/>
                          </a:rPr>
                          <m:t>𝑳</m:t>
                        </m:r>
                      </m:e>
                      <m:sub>
                        <m:r>
                          <a:rPr lang="fr-FR" b="1" i="1" smtClean="0">
                            <a:solidFill>
                              <a:srgbClr val="C00000"/>
                            </a:solidFill>
                            <a:latin typeface="Cambria Math" panose="02040503050406030204" pitchFamily="18" charset="0"/>
                          </a:rPr>
                          <m:t>𝟏</m:t>
                        </m:r>
                      </m:sub>
                    </m:sSub>
                  </m:oMath>
                </a14:m>
                <a:r>
                  <a:rPr lang="en-US" b="1" dirty="0">
                    <a:solidFill>
                      <a:srgbClr val="C00000"/>
                    </a:solidFill>
                  </a:rPr>
                  <a:t> loss): </a:t>
                </a:r>
                <a:r>
                  <a:rPr lang="en-US" dirty="0"/>
                  <a:t>average of the difference between the original values </a:t>
                </a:r>
                <a14:m>
                  <m:oMath xmlns:m="http://schemas.openxmlformats.org/officeDocument/2006/math">
                    <m:r>
                      <m:rPr>
                        <m:nor/>
                      </m:rPr>
                      <a:rPr lang="fr-FR" altLang="fr-FR" dirty="0">
                        <a:solidFill>
                          <a:srgbClr val="000000"/>
                        </a:solidFill>
                        <a:latin typeface="Times New Roman"/>
                      </a:rPr>
                      <m:t>yi</m:t>
                    </m:r>
                    <m:r>
                      <a:rPr lang="fr-FR" altLang="fr-FR" i="1" dirty="0">
                        <a:solidFill>
                          <a:srgbClr val="000000"/>
                        </a:solidFill>
                        <a:latin typeface="Cambria Math" panose="02040503050406030204" pitchFamily="18" charset="0"/>
                      </a:rPr>
                      <m:t> </m:t>
                    </m:r>
                  </m:oMath>
                </a14:m>
                <a:r>
                  <a:rPr lang="en-US" dirty="0"/>
                  <a:t>and the predicted values</a:t>
                </a:r>
                <a:r>
                  <a:rPr lang="fr-FR" altLang="fr-FR" dirty="0">
                    <a:solidFill>
                      <a:srgbClr val="000000"/>
                    </a:solidFill>
                  </a:rPr>
                  <a:t> </a:t>
                </a:r>
                <a14:m>
                  <m:oMath xmlns:m="http://schemas.openxmlformats.org/officeDocument/2006/math">
                    <m:acc>
                      <m:accPr>
                        <m:chr m:val="̂"/>
                        <m:ctrlPr>
                          <a:rPr lang="fr-FR" altLang="fr-FR" i="1" dirty="0" smtClean="0">
                            <a:solidFill>
                              <a:srgbClr val="000000"/>
                            </a:solidFill>
                            <a:latin typeface="Cambria Math" panose="02040503050406030204" pitchFamily="18" charset="0"/>
                          </a:rPr>
                        </m:ctrlPr>
                      </m:accPr>
                      <m:e>
                        <m:sSub>
                          <m:sSubPr>
                            <m:ctrlPr>
                              <a:rPr lang="fr-FR" altLang="fr-FR" b="0" i="1" dirty="0" smtClean="0">
                                <a:solidFill>
                                  <a:srgbClr val="000000"/>
                                </a:solidFill>
                                <a:latin typeface="Cambria Math" panose="02040503050406030204" pitchFamily="18" charset="0"/>
                              </a:rPr>
                            </m:ctrlPr>
                          </m:sSubPr>
                          <m:e>
                            <m:r>
                              <a:rPr lang="fr-FR" altLang="fr-FR" b="0" i="1" dirty="0" smtClean="0">
                                <a:solidFill>
                                  <a:srgbClr val="000000"/>
                                </a:solidFill>
                                <a:latin typeface="Cambria Math" panose="02040503050406030204" pitchFamily="18" charset="0"/>
                              </a:rPr>
                              <m:t>𝑦</m:t>
                            </m:r>
                          </m:e>
                          <m:sub>
                            <m:r>
                              <a:rPr lang="fr-FR" altLang="fr-FR" b="0" i="1" dirty="0" smtClean="0">
                                <a:solidFill>
                                  <a:srgbClr val="000000"/>
                                </a:solidFill>
                                <a:latin typeface="Cambria Math" panose="02040503050406030204" pitchFamily="18" charset="0"/>
                              </a:rPr>
                              <m:t>𝑖</m:t>
                            </m:r>
                          </m:sub>
                        </m:sSub>
                      </m:e>
                    </m:acc>
                  </m:oMath>
                </a14:m>
                <a:r>
                  <a:rPr lang="en-US" dirty="0"/>
                  <a:t>. No info about the direction of the error (under or over prediction)</a:t>
                </a:r>
              </a:p>
              <a:p>
                <a:endParaRPr lang="en-US" dirty="0"/>
              </a:p>
              <a:p>
                <a:endParaRPr lang="en-US" dirty="0"/>
              </a:p>
              <a:p>
                <a:r>
                  <a:rPr lang="en-US" b="1" dirty="0">
                    <a:solidFill>
                      <a:srgbClr val="C00000"/>
                    </a:solidFill>
                  </a:rPr>
                  <a:t>Mean Squared Error (MSE) Loss (empirical </a:t>
                </a:r>
                <a14:m>
                  <m:oMath xmlns:m="http://schemas.openxmlformats.org/officeDocument/2006/math">
                    <m:sSub>
                      <m:sSubPr>
                        <m:ctrlPr>
                          <a:rPr lang="fr-FR" b="1" i="1">
                            <a:solidFill>
                              <a:srgbClr val="C00000"/>
                            </a:solidFill>
                            <a:latin typeface="Cambria Math" panose="02040503050406030204" pitchFamily="18" charset="0"/>
                          </a:rPr>
                        </m:ctrlPr>
                      </m:sSubPr>
                      <m:e>
                        <m:r>
                          <a:rPr lang="fr-FR" b="1" i="1">
                            <a:solidFill>
                              <a:srgbClr val="C00000"/>
                            </a:solidFill>
                            <a:latin typeface="Cambria Math" panose="02040503050406030204" pitchFamily="18" charset="0"/>
                          </a:rPr>
                          <m:t>𝑳</m:t>
                        </m:r>
                      </m:e>
                      <m:sub>
                        <m:r>
                          <a:rPr lang="fr-FR" b="1" i="1" smtClean="0">
                            <a:solidFill>
                              <a:srgbClr val="C00000"/>
                            </a:solidFill>
                            <a:latin typeface="Cambria Math" panose="02040503050406030204" pitchFamily="18" charset="0"/>
                          </a:rPr>
                          <m:t>𝟐</m:t>
                        </m:r>
                      </m:sub>
                    </m:sSub>
                  </m:oMath>
                </a14:m>
                <a:r>
                  <a:rPr lang="en-US" b="1" dirty="0">
                    <a:solidFill>
                      <a:srgbClr val="C00000"/>
                    </a:solidFill>
                  </a:rPr>
                  <a:t> loss): </a:t>
                </a:r>
                <a:r>
                  <a:rPr lang="en-US" dirty="0"/>
                  <a:t>takes the average of the square of the difference between the original values and the predicted values. The goal is to reduce MSE</a:t>
                </a:r>
              </a:p>
              <a:p>
                <a:pPr marL="0" indent="0">
                  <a:buNone/>
                </a:pPr>
                <a:r>
                  <a:rPr lang="en-US" dirty="0"/>
                  <a:t>Advantages: easier to compute a gradient, whereas the MAE requires complicated computations</a:t>
                </a:r>
              </a:p>
              <a:p>
                <a:pPr marL="0" indent="0">
                  <a:buNone/>
                </a:pPr>
                <a:endParaRPr lang="en-US" dirty="0"/>
              </a:p>
              <a:p>
                <a:pPr marL="0" indent="0">
                  <a:buNone/>
                </a:pPr>
                <a:endParaRPr lang="en-US" dirty="0"/>
              </a:p>
              <a:p>
                <a:r>
                  <a:rPr lang="en-US" b="1" dirty="0">
                    <a:solidFill>
                      <a:srgbClr val="C00000"/>
                    </a:solidFill>
                  </a:rPr>
                  <a:t>Root Mean Square Error (RMSE)</a:t>
                </a:r>
              </a:p>
              <a:p>
                <a:endParaRPr lang="en-US" dirty="0"/>
              </a:p>
            </p:txBody>
          </p:sp>
        </mc:Choice>
        <mc:Fallback xmlns="">
          <p:sp>
            <p:nvSpPr>
              <p:cNvPr id="2" name="Espace réservé du contenu 1"/>
              <p:cNvSpPr>
                <a:spLocks noGrp="1" noRot="1" noChangeAspect="1" noMove="1" noResize="1" noEditPoints="1" noAdjustHandles="1" noChangeArrowheads="1" noChangeShapeType="1" noTextEdit="1"/>
              </p:cNvSpPr>
              <p:nvPr>
                <p:ph idx="1"/>
              </p:nvPr>
            </p:nvSpPr>
            <p:spPr>
              <a:blipFill>
                <a:blip r:embed="rId2"/>
                <a:stretch>
                  <a:fillRect l="-434" r="-796" b="-11443"/>
                </a:stretch>
              </a:blipFill>
            </p:spPr>
            <p:txBody>
              <a:bodyPr/>
              <a:lstStyle/>
              <a:p>
                <a:r>
                  <a:rPr lang="en-US">
                    <a:noFill/>
                  </a:rPr>
                  <a:t> </a:t>
                </a:r>
              </a:p>
            </p:txBody>
          </p:sp>
        </mc:Fallback>
      </mc:AlternateContent>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Regression loss functions</a:t>
            </a:r>
          </a:p>
        </p:txBody>
      </p:sp>
      <mc:AlternateContent xmlns:mc="http://schemas.openxmlformats.org/markup-compatibility/2006" xmlns:a14="http://schemas.microsoft.com/office/drawing/2010/main">
        <mc:Choice Requires="a14">
          <p:sp>
            <p:nvSpPr>
              <p:cNvPr id="5" name="Rectangle 4"/>
              <p:cNvSpPr/>
              <p:nvPr/>
            </p:nvSpPr>
            <p:spPr>
              <a:xfrm>
                <a:off x="2779444" y="4782617"/>
                <a:ext cx="2498697" cy="9277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fr-FR" altLang="fr-FR"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fr-FR" altLang="fr-FR"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𝑀𝑆𝐸</m:t>
                          </m:r>
                          <m:r>
                            <a:rPr kumimoji="0" lang="fr-FR" altLang="fr-FR"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fr-FR" altLang="fr-FR"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fr-FR" altLang="fr-FR"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num>
                            <m:den>
                              <m:r>
                                <a:rPr kumimoji="0" lang="fr-FR" altLang="fr-FR"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den>
                          </m:f>
                          <m:nary>
                            <m:naryPr>
                              <m:chr m:val="∑"/>
                              <m:ctrlPr>
                                <a:rPr kumimoji="0" lang="pt-BR" altLang="fr-F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naryPr>
                            <m:sub>
                              <m:r>
                                <a:rPr kumimoji="0" lang="fr-FR" altLang="fr-F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𝑖</m:t>
                              </m:r>
                              <m:r>
                                <a:rPr kumimoji="0" lang="pt-BR" altLang="fr-F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fr-FR" altLang="fr-F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up>
                              <m:r>
                                <a:rPr kumimoji="0" lang="pt-BR" altLang="fr-F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e>
                              <m:sSup>
                                <m:sSupPr>
                                  <m:ctrlPr>
                                    <a:rPr kumimoji="0" lang="pt-BR" altLang="fr-FR"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fr-FR" altLang="fr-F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acc>
                                    <m:accPr>
                                      <m:chr m:val="̂"/>
                                      <m:ctrlPr>
                                        <a:rPr kumimoji="0" lang="fr-FR" altLang="fr-FR" sz="1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ctrlPr>
                                    </m:accPr>
                                    <m:e>
                                      <m:r>
                                        <a:rPr kumimoji="0" lang="fr-FR" altLang="fr-FR"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𝑦</m:t>
                                      </m:r>
                                      <m:r>
                                        <a:rPr kumimoji="0" lang="fr-FR" altLang="fr-FR" sz="1800" b="0" i="1" u="none" strike="noStrike" kern="1200" cap="none" spc="0" normalizeH="0" baseline="-25000" noProof="0" dirty="0">
                                          <a:ln>
                                            <a:noFill/>
                                          </a:ln>
                                          <a:solidFill>
                                            <a:srgbClr val="000000"/>
                                          </a:solidFill>
                                          <a:effectLst/>
                                          <a:uLnTx/>
                                          <a:uFillTx/>
                                          <a:latin typeface="Cambria Math" panose="02040503050406030204" pitchFamily="18" charset="0"/>
                                          <a:ea typeface="+mn-ea"/>
                                          <a:cs typeface="+mn-cs"/>
                                        </a:rPr>
                                        <m:t>𝑖</m:t>
                                      </m:r>
                                    </m:e>
                                  </m:acc>
                                  <m:r>
                                    <m:rPr>
                                      <m:nor/>
                                    </m:rPr>
                                    <a:rPr kumimoji="0" lang="fr-FR" altLang="fr-FR" sz="1800" b="0" i="0" u="none" strike="noStrike" kern="1200" cap="none" spc="0" normalizeH="0" baseline="0" noProof="0" dirty="0">
                                      <a:ln>
                                        <a:noFill/>
                                      </a:ln>
                                      <a:solidFill>
                                        <a:srgbClr val="000000"/>
                                      </a:solidFill>
                                      <a:effectLst/>
                                      <a:uLnTx/>
                                      <a:uFillTx/>
                                      <a:latin typeface="Times New Roman"/>
                                      <a:ea typeface="+mn-ea"/>
                                      <a:cs typeface="+mn-cs"/>
                                    </a:rPr>
                                    <m:t>−</m:t>
                                  </m:r>
                                  <m:r>
                                    <m:rPr>
                                      <m:nor/>
                                    </m:rPr>
                                    <a:rPr kumimoji="0" lang="fr-FR" altLang="fr-FR" sz="1800" b="0" i="0" u="none" strike="noStrike" kern="1200" cap="none" spc="0" normalizeH="0" baseline="0" noProof="0" dirty="0">
                                      <a:ln>
                                        <a:noFill/>
                                      </a:ln>
                                      <a:solidFill>
                                        <a:srgbClr val="000000"/>
                                      </a:solidFill>
                                      <a:effectLst/>
                                      <a:uLnTx/>
                                      <a:uFillTx/>
                                      <a:latin typeface="Times New Roman"/>
                                      <a:ea typeface="+mn-ea"/>
                                      <a:cs typeface="+mn-cs"/>
                                    </a:rPr>
                                    <m:t>yi</m:t>
                                  </m:r>
                                  <m:r>
                                    <m:rPr>
                                      <m:nor/>
                                    </m:rPr>
                                    <a:rPr kumimoji="0" lang="fr-FR" altLang="fr-FR" sz="1800" b="0" i="0" u="none" strike="noStrike" kern="1200" cap="none" spc="0" normalizeH="0" baseline="0" noProof="0" dirty="0">
                                      <a:ln>
                                        <a:noFill/>
                                      </a:ln>
                                      <a:solidFill>
                                        <a:srgbClr val="000000"/>
                                      </a:solidFill>
                                      <a:effectLst/>
                                      <a:uLnTx/>
                                      <a:uFillTx/>
                                      <a:latin typeface="Times New Roman"/>
                                      <a:ea typeface="+mn-ea"/>
                                      <a:cs typeface="+mn-cs"/>
                                    </a:rPr>
                                    <m:t>)</m:t>
                                  </m:r>
                                </m:e>
                                <m:sup>
                                  <m:r>
                                    <a:rPr kumimoji="0" lang="fr-FR" altLang="fr-FR"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e>
                          </m:nary>
                        </m:e>
                        <m:sup/>
                      </m:sSup>
                    </m:oMath>
                  </m:oMathPara>
                </a14:m>
                <a:endParaRPr kumimoji="0" lang="fr-FR" sz="1800" b="0" i="0" u="none" strike="noStrike" kern="1200" cap="none" spc="0" normalizeH="0" baseline="0" noProof="0" dirty="0">
                  <a:ln>
                    <a:noFill/>
                  </a:ln>
                  <a:solidFill>
                    <a:srgbClr val="000000"/>
                  </a:solidFill>
                  <a:effectLst/>
                  <a:uLnTx/>
                  <a:uFillTx/>
                  <a:latin typeface="Times New Roman"/>
                  <a:ea typeface="+mn-ea"/>
                  <a:cs typeface="+mn-cs"/>
                </a:endParaRPr>
              </a:p>
            </p:txBody>
          </p:sp>
        </mc:Choice>
        <mc:Fallback xmlns="">
          <p:sp>
            <p:nvSpPr>
              <p:cNvPr id="5" name="Rectangle 4"/>
              <p:cNvSpPr>
                <a:spLocks noRot="1" noChangeAspect="1" noMove="1" noResize="1" noEditPoints="1" noAdjustHandles="1" noChangeArrowheads="1" noChangeShapeType="1" noTextEdit="1"/>
              </p:cNvSpPr>
              <p:nvPr/>
            </p:nvSpPr>
            <p:spPr>
              <a:xfrm>
                <a:off x="2779444" y="4782617"/>
                <a:ext cx="2498697" cy="9277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908773" y="2347271"/>
                <a:ext cx="2532232" cy="9277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fr-FR" altLang="fr-FR"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fr-FR" altLang="fr-FR"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𝑀𝐴𝐸</m:t>
                          </m:r>
                          <m:r>
                            <a:rPr kumimoji="0" lang="fr-FR" altLang="fr-FR"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fr-FR" altLang="fr-FR"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fr-FR" altLang="fr-FR"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num>
                            <m:den>
                              <m:r>
                                <a:rPr kumimoji="0" lang="fr-FR" altLang="fr-FR"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den>
                          </m:f>
                          <m:nary>
                            <m:naryPr>
                              <m:chr m:val="∑"/>
                              <m:ctrlPr>
                                <a:rPr kumimoji="0" lang="pt-BR" altLang="fr-F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naryPr>
                            <m:sub>
                              <m:r>
                                <a:rPr kumimoji="0" lang="fr-FR" altLang="fr-F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𝑖</m:t>
                              </m:r>
                              <m:r>
                                <a:rPr kumimoji="0" lang="pt-BR" altLang="fr-F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fr-FR" altLang="fr-F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up>
                              <m:r>
                                <a:rPr kumimoji="0" lang="pt-BR" altLang="fr-F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e>
                              <m:sSup>
                                <m:sSupPr>
                                  <m:ctrlPr>
                                    <a:rPr kumimoji="0" lang="pt-BR" altLang="fr-FR"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fr-FR" altLang="fr-FR"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acc>
                                    <m:accPr>
                                      <m:chr m:val="̂"/>
                                      <m:ctrlPr>
                                        <a:rPr kumimoji="0" lang="fr-FR" altLang="fr-FR"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accPr>
                                    <m:e>
                                      <m:r>
                                        <a:rPr kumimoji="0" lang="fr-FR" altLang="fr-FR"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𝑦</m:t>
                                      </m:r>
                                      <m:r>
                                        <a:rPr kumimoji="0" lang="fr-FR" altLang="fr-FR" sz="1800" b="0" i="1" u="none" strike="noStrike" kern="1200" cap="none" spc="0" normalizeH="0" baseline="-25000" noProof="0" dirty="0">
                                          <a:ln>
                                            <a:noFill/>
                                          </a:ln>
                                          <a:solidFill>
                                            <a:srgbClr val="000000"/>
                                          </a:solidFill>
                                          <a:effectLst/>
                                          <a:uLnTx/>
                                          <a:uFillTx/>
                                          <a:latin typeface="Cambria Math" panose="02040503050406030204" pitchFamily="18" charset="0"/>
                                          <a:ea typeface="+mn-ea"/>
                                          <a:cs typeface="+mn-cs"/>
                                        </a:rPr>
                                        <m:t>𝑖</m:t>
                                      </m:r>
                                    </m:e>
                                  </m:acc>
                                  <m:r>
                                    <m:rPr>
                                      <m:nor/>
                                    </m:rPr>
                                    <a:rPr kumimoji="0" lang="fr-FR" altLang="fr-FR" sz="1800" b="0" i="0" u="none" strike="noStrike" kern="1200" cap="none" spc="0" normalizeH="0" baseline="0" noProof="0" dirty="0">
                                      <a:ln>
                                        <a:noFill/>
                                      </a:ln>
                                      <a:solidFill>
                                        <a:srgbClr val="000000"/>
                                      </a:solidFill>
                                      <a:effectLst/>
                                      <a:uLnTx/>
                                      <a:uFillTx/>
                                      <a:latin typeface="Times New Roman"/>
                                      <a:ea typeface="+mn-ea"/>
                                      <a:cs typeface="+mn-cs"/>
                                    </a:rPr>
                                    <m:t>−</m:t>
                                  </m:r>
                                  <m:r>
                                    <m:rPr>
                                      <m:nor/>
                                    </m:rPr>
                                    <a:rPr kumimoji="0" lang="fr-FR" altLang="fr-FR" sz="1800" b="0" i="0" u="none" strike="noStrike" kern="1200" cap="none" spc="0" normalizeH="0" baseline="0" noProof="0" dirty="0">
                                      <a:ln>
                                        <a:noFill/>
                                      </a:ln>
                                      <a:solidFill>
                                        <a:srgbClr val="000000"/>
                                      </a:solidFill>
                                      <a:effectLst/>
                                      <a:uLnTx/>
                                      <a:uFillTx/>
                                      <a:latin typeface="Times New Roman"/>
                                      <a:ea typeface="+mn-ea"/>
                                      <a:cs typeface="+mn-cs"/>
                                    </a:rPr>
                                    <m:t>yi</m:t>
                                  </m:r>
                                  <m:r>
                                    <a:rPr kumimoji="0" lang="fr-FR" altLang="fr-FR"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e>
                                <m:sup/>
                              </m:sSup>
                            </m:e>
                          </m:nary>
                        </m:e>
                        <m:sup/>
                      </m:sSup>
                    </m:oMath>
                  </m:oMathPara>
                </a14:m>
                <a:endParaRPr kumimoji="0" lang="fr-FR" sz="1800" b="0" i="0" u="none" strike="noStrike" kern="1200" cap="none" spc="0" normalizeH="0" baseline="0" noProof="0" dirty="0">
                  <a:ln>
                    <a:noFill/>
                  </a:ln>
                  <a:solidFill>
                    <a:srgbClr val="000000"/>
                  </a:solidFill>
                  <a:effectLst/>
                  <a:uLnTx/>
                  <a:uFillTx/>
                  <a:latin typeface="Times New Roman"/>
                  <a:ea typeface="+mn-ea"/>
                  <a:cs typeface="+mn-cs"/>
                </a:endParaRPr>
              </a:p>
            </p:txBody>
          </p:sp>
        </mc:Choice>
        <mc:Fallback xmlns="">
          <p:sp>
            <p:nvSpPr>
              <p:cNvPr id="6" name="Rectangle 5"/>
              <p:cNvSpPr>
                <a:spLocks noRot="1" noChangeAspect="1" noMove="1" noResize="1" noEditPoints="1" noAdjustHandles="1" noChangeArrowheads="1" noChangeShapeType="1" noTextEdit="1"/>
              </p:cNvSpPr>
              <p:nvPr/>
            </p:nvSpPr>
            <p:spPr>
              <a:xfrm>
                <a:off x="2908773" y="2347271"/>
                <a:ext cx="2532232" cy="9277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056203" y="5627693"/>
                <a:ext cx="2769604" cy="12491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fr-FR" altLang="fr-FR"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fr-FR" altLang="fr-FR"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𝑅𝑀𝑆𝐸</m:t>
                          </m:r>
                          <m:r>
                            <a:rPr kumimoji="0" lang="fr-FR" altLang="fr-FR"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ad>
                            <m:radPr>
                              <m:degHide m:val="on"/>
                              <m:ctrlPr>
                                <a:rPr kumimoji="0" lang="fr-FR" altLang="fr-FR"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radPr>
                            <m:deg/>
                            <m:e>
                              <m:f>
                                <m:fPr>
                                  <m:ctrlPr>
                                    <a:rPr kumimoji="0" lang="fr-FR" altLang="fr-F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fr-FR" altLang="fr-F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num>
                                <m:den>
                                  <m:r>
                                    <a:rPr kumimoji="0" lang="fr-FR" altLang="fr-F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den>
                              </m:f>
                              <m:nary>
                                <m:naryPr>
                                  <m:chr m:val="∑"/>
                                  <m:ctrlPr>
                                    <a:rPr kumimoji="0" lang="pt-BR" altLang="fr-F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naryPr>
                                <m:sub>
                                  <m:r>
                                    <a:rPr kumimoji="0" lang="fr-FR" altLang="fr-F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𝑖</m:t>
                                  </m:r>
                                  <m:r>
                                    <a:rPr kumimoji="0" lang="pt-BR" altLang="fr-F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fr-FR" altLang="fr-F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up>
                                  <m:r>
                                    <a:rPr kumimoji="0" lang="pt-BR" altLang="fr-F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e>
                                  <m:sSup>
                                    <m:sSupPr>
                                      <m:ctrlPr>
                                        <a:rPr kumimoji="0" lang="pt-BR" altLang="fr-F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fr-FR" altLang="fr-F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acc>
                                        <m:accPr>
                                          <m:chr m:val="̂"/>
                                          <m:ctrlPr>
                                            <a:rPr kumimoji="0" lang="fr-FR" altLang="fr-FR" sz="1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ctrlPr>
                                        </m:accPr>
                                        <m:e>
                                          <m:r>
                                            <a:rPr kumimoji="0" lang="fr-FR" altLang="fr-FR" sz="1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𝑦</m:t>
                                          </m:r>
                                          <m:r>
                                            <a:rPr kumimoji="0" lang="fr-FR" altLang="fr-FR" sz="1800" b="0" i="1" u="none" strike="noStrike" kern="1200" cap="none" spc="0" normalizeH="0" baseline="-25000" noProof="0" dirty="0">
                                              <a:ln>
                                                <a:noFill/>
                                              </a:ln>
                                              <a:solidFill>
                                                <a:srgbClr val="000000"/>
                                              </a:solidFill>
                                              <a:effectLst/>
                                              <a:uLnTx/>
                                              <a:uFillTx/>
                                              <a:latin typeface="Cambria Math" panose="02040503050406030204" pitchFamily="18" charset="0"/>
                                              <a:ea typeface="+mn-ea"/>
                                              <a:cs typeface="+mn-cs"/>
                                            </a:rPr>
                                            <m:t>𝑖</m:t>
                                          </m:r>
                                        </m:e>
                                      </m:acc>
                                      <m:r>
                                        <m:rPr>
                                          <m:nor/>
                                        </m:rPr>
                                        <a:rPr kumimoji="0" lang="fr-FR" altLang="fr-FR" sz="1800" b="0" i="0" u="none" strike="noStrike" kern="1200" cap="none" spc="0" normalizeH="0" baseline="0" noProof="0" dirty="0">
                                          <a:ln>
                                            <a:noFill/>
                                          </a:ln>
                                          <a:solidFill>
                                            <a:srgbClr val="000000"/>
                                          </a:solidFill>
                                          <a:effectLst/>
                                          <a:uLnTx/>
                                          <a:uFillTx/>
                                          <a:latin typeface="Times New Roman"/>
                                          <a:ea typeface="+mn-ea"/>
                                          <a:cs typeface="+mn-cs"/>
                                        </a:rPr>
                                        <m:t>−</m:t>
                                      </m:r>
                                      <m:r>
                                        <m:rPr>
                                          <m:nor/>
                                        </m:rPr>
                                        <a:rPr kumimoji="0" lang="fr-FR" altLang="fr-FR" sz="1800" b="0" i="0" u="none" strike="noStrike" kern="1200" cap="none" spc="0" normalizeH="0" baseline="0" noProof="0" dirty="0">
                                          <a:ln>
                                            <a:noFill/>
                                          </a:ln>
                                          <a:solidFill>
                                            <a:srgbClr val="000000"/>
                                          </a:solidFill>
                                          <a:effectLst/>
                                          <a:uLnTx/>
                                          <a:uFillTx/>
                                          <a:latin typeface="Times New Roman"/>
                                          <a:ea typeface="+mn-ea"/>
                                          <a:cs typeface="+mn-cs"/>
                                        </a:rPr>
                                        <m:t>yi</m:t>
                                      </m:r>
                                      <m:r>
                                        <m:rPr>
                                          <m:nor/>
                                        </m:rPr>
                                        <a:rPr kumimoji="0" lang="fr-FR" altLang="fr-FR" sz="1800" b="0" i="0" u="none" strike="noStrike" kern="1200" cap="none" spc="0" normalizeH="0" baseline="0" noProof="0" dirty="0">
                                          <a:ln>
                                            <a:noFill/>
                                          </a:ln>
                                          <a:solidFill>
                                            <a:srgbClr val="000000"/>
                                          </a:solidFill>
                                          <a:effectLst/>
                                          <a:uLnTx/>
                                          <a:uFillTx/>
                                          <a:latin typeface="Times New Roman"/>
                                          <a:ea typeface="+mn-ea"/>
                                          <a:cs typeface="+mn-cs"/>
                                        </a:rPr>
                                        <m:t>)</m:t>
                                      </m:r>
                                    </m:e>
                                    <m:sup>
                                      <m:r>
                                        <a:rPr kumimoji="0" lang="fr-FR" altLang="fr-F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p>
                                  </m:sSup>
                                </m:e>
                              </m:nary>
                            </m:e>
                          </m:rad>
                        </m:e>
                        <m:sup/>
                      </m:sSup>
                    </m:oMath>
                  </m:oMathPara>
                </a14:m>
                <a:endParaRPr kumimoji="0" lang="fr-FR" sz="1800" b="0" i="0" u="none" strike="noStrike" kern="1200" cap="none" spc="0" normalizeH="0" baseline="0" noProof="0" dirty="0">
                  <a:ln>
                    <a:noFill/>
                  </a:ln>
                  <a:solidFill>
                    <a:srgbClr val="000000"/>
                  </a:solidFill>
                  <a:effectLst/>
                  <a:uLnTx/>
                  <a:uFillTx/>
                  <a:latin typeface="Times New Roman"/>
                  <a:ea typeface="+mn-ea"/>
                  <a:cs typeface="+mn-cs"/>
                </a:endParaRPr>
              </a:p>
            </p:txBody>
          </p:sp>
        </mc:Choice>
        <mc:Fallback xmlns="">
          <p:sp>
            <p:nvSpPr>
              <p:cNvPr id="7" name="Rectangle 6"/>
              <p:cNvSpPr>
                <a:spLocks noRot="1" noChangeAspect="1" noMove="1" noResize="1" noEditPoints="1" noAdjustHandles="1" noChangeArrowheads="1" noChangeShapeType="1" noTextEdit="1"/>
              </p:cNvSpPr>
              <p:nvPr/>
            </p:nvSpPr>
            <p:spPr>
              <a:xfrm>
                <a:off x="4056203" y="5627693"/>
                <a:ext cx="2769604" cy="124912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960066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12057" y="928516"/>
            <a:ext cx="8424936" cy="4687739"/>
          </a:xfrm>
        </p:spPr>
        <p:txBody>
          <a:bodyPr/>
          <a:lstStyle/>
          <a:p>
            <a:r>
              <a:rPr lang="en-US" b="1" dirty="0">
                <a:solidFill>
                  <a:srgbClr val="C00000"/>
                </a:solidFill>
              </a:rPr>
              <a:t>Binary Cross-entropy</a:t>
            </a:r>
            <a:r>
              <a:rPr lang="en-US" dirty="0"/>
              <a:t>: measures the performance of a classification model whose output is a probability value between 0 and 1. Cross-entropy loss </a:t>
            </a:r>
            <a:r>
              <a:rPr lang="en-US" b="1" dirty="0"/>
              <a:t>increases as the predicted probability value deviates from the actual label</a:t>
            </a:r>
            <a:r>
              <a:rPr lang="en-US" dirty="0"/>
              <a:t>.</a:t>
            </a:r>
            <a:r>
              <a:rPr lang="en-US" b="1" dirty="0"/>
              <a:t> </a:t>
            </a:r>
            <a:r>
              <a:rPr lang="en-US" i="1" dirty="0"/>
              <a:t>Binary Cross Entropy is the negative average of the log of corrected predicted probabilities</a:t>
            </a:r>
            <a:r>
              <a:rPr lang="en-US" b="1" dirty="0"/>
              <a:t>.</a:t>
            </a:r>
          </a:p>
          <a:p>
            <a:endParaRPr lang="en-US" b="1" dirty="0"/>
          </a:p>
          <a:p>
            <a:endParaRPr lang="en-US" dirty="0"/>
          </a:p>
          <a:p>
            <a:r>
              <a:rPr lang="en-US" b="1" dirty="0">
                <a:solidFill>
                  <a:srgbClr val="C00000"/>
                </a:solidFill>
              </a:rPr>
              <a:t>Log loss</a:t>
            </a:r>
            <a:r>
              <a:rPr lang="en-US" dirty="0"/>
              <a:t>: the same but does not computes</a:t>
            </a:r>
          </a:p>
          <a:p>
            <a:pPr marL="0" indent="0">
              <a:buNone/>
            </a:pPr>
            <a:r>
              <a:rPr lang="en-US" dirty="0"/>
              <a:t>corrected probabilities</a:t>
            </a:r>
          </a:p>
          <a:p>
            <a:pPr marL="0" indent="0">
              <a:buNone/>
            </a:pPr>
            <a:endParaRPr lang="en-US" dirty="0"/>
          </a:p>
          <a:p>
            <a:pPr marL="0" indent="0">
              <a:buNone/>
            </a:pPr>
            <a:endParaRPr lang="en-US" dirty="0"/>
          </a:p>
          <a:p>
            <a:r>
              <a:rPr lang="en-US" b="1" dirty="0">
                <a:solidFill>
                  <a:srgbClr val="C00000"/>
                </a:solidFill>
              </a:rPr>
              <a:t>Binary Cross-Entropy for Multi-class classification</a:t>
            </a:r>
            <a:r>
              <a:rPr lang="en-US" dirty="0"/>
              <a:t>, N numbers of rows, M number of classes</a:t>
            </a:r>
          </a:p>
          <a:p>
            <a:endParaRPr lang="en-US" dirty="0"/>
          </a:p>
        </p:txBody>
      </p:sp>
      <p:sp>
        <p:nvSpPr>
          <p:cNvPr id="3" name="Titre 2"/>
          <p:cNvSpPr>
            <a:spLocks noGrp="1"/>
          </p:cNvSpPr>
          <p:nvPr>
            <p:ph type="title"/>
          </p:nvPr>
        </p:nvSpPr>
        <p:spPr/>
        <p:txBody>
          <a:bodyPr/>
          <a:lstStyle/>
          <a:p>
            <a:endParaRPr lang="en-US" dirty="0"/>
          </a:p>
        </p:txBody>
      </p:sp>
      <p:sp>
        <p:nvSpPr>
          <p:cNvPr id="4" name="Espace réservé du texte 3"/>
          <p:cNvSpPr>
            <a:spLocks noGrp="1"/>
          </p:cNvSpPr>
          <p:nvPr>
            <p:ph type="body" sz="quarter" idx="13"/>
          </p:nvPr>
        </p:nvSpPr>
        <p:spPr>
          <a:xfrm>
            <a:off x="1835695" y="121926"/>
            <a:ext cx="5541149" cy="423109"/>
          </a:xfrm>
        </p:spPr>
        <p:txBody>
          <a:bodyPr/>
          <a:lstStyle/>
          <a:p>
            <a:r>
              <a:rPr lang="en-US" dirty="0"/>
              <a:t>Binary/Multi-class Classification Loss functions</a:t>
            </a:r>
          </a:p>
        </p:txBody>
      </p:sp>
      <mc:AlternateContent xmlns:mc="http://schemas.openxmlformats.org/markup-compatibility/2006" xmlns:a14="http://schemas.microsoft.com/office/drawing/2010/main">
        <mc:Choice Requires="a14">
          <p:sp>
            <p:nvSpPr>
              <p:cNvPr id="5" name="ZoneTexte 4"/>
              <p:cNvSpPr txBox="1"/>
              <p:nvPr/>
            </p:nvSpPr>
            <p:spPr>
              <a:xfrm>
                <a:off x="2075092" y="2483108"/>
                <a:ext cx="2296274" cy="900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m:t>
                      </m:r>
                      <m:f>
                        <m:fPr>
                          <m:ctrlPr>
                            <a:rPr lang="fr-FR" b="0" i="1" smtClean="0">
                              <a:latin typeface="Cambria Math" panose="02040503050406030204" pitchFamily="18" charset="0"/>
                            </a:rPr>
                          </m:ctrlPr>
                        </m:fPr>
                        <m:num>
                          <m:r>
                            <a:rPr lang="fr-FR" b="0" i="1" smtClean="0">
                              <a:latin typeface="Cambria Math" panose="02040503050406030204" pitchFamily="18" charset="0"/>
                            </a:rPr>
                            <m:t>1</m:t>
                          </m:r>
                        </m:num>
                        <m:den>
                          <m:r>
                            <a:rPr lang="fr-FR" b="0" i="1" smtClean="0">
                              <a:latin typeface="Cambria Math" panose="02040503050406030204" pitchFamily="18" charset="0"/>
                            </a:rPr>
                            <m:t>𝑁</m:t>
                          </m:r>
                        </m:den>
                      </m:f>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𝑁</m:t>
                          </m:r>
                        </m:sup>
                        <m:e>
                          <m:r>
                            <a:rPr lang="fr-FR" b="0" i="1" smtClean="0">
                              <a:latin typeface="Cambria Math" panose="02040503050406030204" pitchFamily="18" charset="0"/>
                            </a:rPr>
                            <m:t>(</m:t>
                          </m:r>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log</m:t>
                              </m:r>
                            </m:fName>
                            <m:e>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b="0" i="1" smtClean="0">
                                          <a:latin typeface="Cambria Math" panose="02040503050406030204" pitchFamily="18" charset="0"/>
                                        </a:rPr>
                                        <m:t>𝑝</m:t>
                                      </m:r>
                                    </m:e>
                                    <m:sub>
                                      <m:r>
                                        <a:rPr lang="fr-FR" b="0" i="1" smtClean="0">
                                          <a:latin typeface="Cambria Math" panose="02040503050406030204" pitchFamily="18" charset="0"/>
                                        </a:rPr>
                                        <m:t>𝑖</m:t>
                                      </m:r>
                                    </m:sub>
                                  </m:sSub>
                                </m:e>
                              </m:d>
                            </m:e>
                          </m:func>
                          <m:r>
                            <a:rPr lang="fr-FR" b="0" i="1" smtClean="0">
                              <a:latin typeface="Cambria Math" panose="02040503050406030204" pitchFamily="18" charset="0"/>
                            </a:rPr>
                            <m:t>)</m:t>
                          </m:r>
                        </m:e>
                      </m:nary>
                    </m:oMath>
                  </m:oMathPara>
                </a14:m>
                <a:endParaRPr lang="en-US" dirty="0"/>
              </a:p>
            </p:txBody>
          </p:sp>
        </mc:Choice>
        <mc:Fallback xmlns="">
          <p:sp>
            <p:nvSpPr>
              <p:cNvPr id="5" name="ZoneTexte 4"/>
              <p:cNvSpPr txBox="1">
                <a:spLocks noRot="1" noChangeAspect="1" noMove="1" noResize="1" noEditPoints="1" noAdjustHandles="1" noChangeArrowheads="1" noChangeShapeType="1" noTextEdit="1"/>
              </p:cNvSpPr>
              <p:nvPr/>
            </p:nvSpPr>
            <p:spPr>
              <a:xfrm>
                <a:off x="2075092" y="2483108"/>
                <a:ext cx="2296274" cy="900375"/>
              </a:xfrm>
              <a:prstGeom prst="rect">
                <a:avLst/>
              </a:prstGeom>
              <a:blipFill rotWithShape="0">
                <a:blip r:embed="rId2"/>
                <a:stretch>
                  <a:fillRect/>
                </a:stretch>
              </a:blipFill>
            </p:spPr>
            <p:txBody>
              <a:bodyPr/>
              <a:lstStyle/>
              <a:p>
                <a:r>
                  <a:rPr lang="en-US">
                    <a:noFill/>
                  </a:rPr>
                  <a:t> </a:t>
                </a:r>
              </a:p>
            </p:txBody>
          </p:sp>
        </mc:Fallback>
      </mc:AlternateContent>
      <p:pic>
        <p:nvPicPr>
          <p:cNvPr id="6" name="Image 5"/>
          <p:cNvPicPr>
            <a:picLocks noChangeAspect="1"/>
          </p:cNvPicPr>
          <p:nvPr/>
        </p:nvPicPr>
        <p:blipFill>
          <a:blip r:embed="rId3"/>
          <a:stretch>
            <a:fillRect/>
          </a:stretch>
        </p:blipFill>
        <p:spPr>
          <a:xfrm>
            <a:off x="5673824" y="2447869"/>
            <a:ext cx="3317738" cy="2127073"/>
          </a:xfrm>
          <a:prstGeom prst="rect">
            <a:avLst/>
          </a:prstGeom>
        </p:spPr>
      </p:pic>
      <mc:AlternateContent xmlns:mc="http://schemas.openxmlformats.org/markup-compatibility/2006" xmlns:a14="http://schemas.microsoft.com/office/drawing/2010/main">
        <mc:Choice Requires="a14">
          <p:sp>
            <p:nvSpPr>
              <p:cNvPr id="7" name="ZoneTexte 6"/>
              <p:cNvSpPr txBox="1"/>
              <p:nvPr/>
            </p:nvSpPr>
            <p:spPr>
              <a:xfrm>
                <a:off x="159218" y="4015761"/>
                <a:ext cx="5789488" cy="8712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𝐿𝑜𝑔</m:t>
                      </m:r>
                      <m:r>
                        <a:rPr lang="fr-FR" b="0" i="1" smtClean="0">
                          <a:latin typeface="Cambria Math" panose="02040503050406030204" pitchFamily="18" charset="0"/>
                        </a:rPr>
                        <m:t> </m:t>
                      </m:r>
                      <m:r>
                        <a:rPr lang="fr-FR" b="0" i="1" smtClean="0">
                          <a:latin typeface="Cambria Math" panose="02040503050406030204" pitchFamily="18" charset="0"/>
                        </a:rPr>
                        <m:t>𝑙𝑜𝑠𝑠</m:t>
                      </m:r>
                      <m:r>
                        <a:rPr lang="fr-FR" b="0" i="1" smtClean="0">
                          <a:latin typeface="Cambria Math" panose="02040503050406030204" pitchFamily="18" charset="0"/>
                        </a:rPr>
                        <m:t>=</m:t>
                      </m:r>
                      <m:f>
                        <m:fPr>
                          <m:ctrlPr>
                            <a:rPr lang="fr-FR" b="0" i="1" smtClean="0">
                              <a:latin typeface="Cambria Math" panose="02040503050406030204" pitchFamily="18" charset="0"/>
                            </a:rPr>
                          </m:ctrlPr>
                        </m:fPr>
                        <m:num>
                          <m:r>
                            <a:rPr lang="fr-FR" b="0" i="1" smtClean="0">
                              <a:latin typeface="Cambria Math" panose="02040503050406030204" pitchFamily="18" charset="0"/>
                            </a:rPr>
                            <m:t>1</m:t>
                          </m:r>
                        </m:num>
                        <m:den>
                          <m:r>
                            <a:rPr lang="fr-FR" b="0" i="1" smtClean="0">
                              <a:latin typeface="Cambria Math" panose="02040503050406030204" pitchFamily="18" charset="0"/>
                            </a:rPr>
                            <m:t>𝑁</m:t>
                          </m:r>
                        </m:den>
                      </m:f>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𝑁</m:t>
                          </m:r>
                        </m:sup>
                        <m:e>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𝑦</m:t>
                              </m:r>
                            </m:e>
                            <m:sub>
                              <m:r>
                                <a:rPr lang="fr-FR" b="0" i="1" smtClean="0">
                                  <a:latin typeface="Cambria Math" panose="02040503050406030204" pitchFamily="18" charset="0"/>
                                </a:rPr>
                                <m:t>𝑖</m:t>
                              </m:r>
                            </m:sub>
                          </m:sSub>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log</m:t>
                              </m:r>
                            </m:fName>
                            <m:e>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b="0" i="1" smtClean="0">
                                          <a:latin typeface="Cambria Math" panose="02040503050406030204" pitchFamily="18" charset="0"/>
                                        </a:rPr>
                                        <m:t>𝑝</m:t>
                                      </m:r>
                                    </m:e>
                                    <m:sub>
                                      <m:r>
                                        <a:rPr lang="fr-FR" b="0" i="1" smtClean="0">
                                          <a:latin typeface="Cambria Math" panose="02040503050406030204" pitchFamily="18" charset="0"/>
                                        </a:rPr>
                                        <m:t>𝑖</m:t>
                                      </m:r>
                                    </m:sub>
                                  </m:sSub>
                                </m:e>
                              </m:d>
                              <m:r>
                                <a:rPr lang="fr-FR" b="0" i="1" smtClean="0">
                                  <a:latin typeface="Cambria Math" panose="02040503050406030204" pitchFamily="18" charset="0"/>
                                </a:rPr>
                                <m:t>+</m:t>
                              </m:r>
                              <m:d>
                                <m:dPr>
                                  <m:ctrlPr>
                                    <a:rPr lang="fr-FR" b="0" i="1" smtClean="0">
                                      <a:latin typeface="Cambria Math" panose="02040503050406030204" pitchFamily="18" charset="0"/>
                                    </a:rPr>
                                  </m:ctrlPr>
                                </m:dPr>
                                <m:e>
                                  <m:r>
                                    <a:rPr lang="fr-FR" b="0" i="1" smtClean="0">
                                      <a:latin typeface="Cambria Math" panose="02040503050406030204" pitchFamily="18" charset="0"/>
                                    </a:rPr>
                                    <m:t>1−</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𝑦</m:t>
                                      </m:r>
                                    </m:e>
                                    <m:sub>
                                      <m:r>
                                        <a:rPr lang="fr-FR" b="0" i="1" smtClean="0">
                                          <a:latin typeface="Cambria Math" panose="02040503050406030204" pitchFamily="18" charset="0"/>
                                        </a:rPr>
                                        <m:t>𝑖</m:t>
                                      </m:r>
                                    </m:sub>
                                  </m:sSub>
                                </m:e>
                              </m:d>
                              <m:r>
                                <m:rPr>
                                  <m:sty m:val="p"/>
                                </m:rPr>
                                <a:rPr lang="fr-FR" b="0" i="0" smtClean="0">
                                  <a:latin typeface="Cambria Math" panose="02040503050406030204" pitchFamily="18" charset="0"/>
                                </a:rPr>
                                <m:t>log</m:t>
                              </m:r>
                              <m:r>
                                <a:rPr lang="fr-FR" b="0" i="1" smtClean="0">
                                  <a:latin typeface="Cambria Math" panose="02040503050406030204" pitchFamily="18" charset="0"/>
                                </a:rPr>
                                <m:t>⁡(1−</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𝑝</m:t>
                                  </m:r>
                                </m:e>
                                <m:sub>
                                  <m:r>
                                    <a:rPr lang="fr-FR" b="0" i="1" smtClean="0">
                                      <a:latin typeface="Cambria Math" panose="02040503050406030204" pitchFamily="18" charset="0"/>
                                    </a:rPr>
                                    <m:t>𝑖</m:t>
                                  </m:r>
                                </m:sub>
                              </m:sSub>
                              <m:r>
                                <a:rPr lang="fr-FR" b="0" i="1" smtClean="0">
                                  <a:latin typeface="Cambria Math" panose="02040503050406030204" pitchFamily="18" charset="0"/>
                                </a:rPr>
                                <m:t>)</m:t>
                              </m:r>
                            </m:e>
                          </m:func>
                          <m:r>
                            <a:rPr lang="fr-FR" b="0" i="1" smtClean="0">
                              <a:latin typeface="Cambria Math" panose="02040503050406030204" pitchFamily="18" charset="0"/>
                            </a:rPr>
                            <m:t>)</m:t>
                          </m:r>
                        </m:e>
                      </m:nary>
                    </m:oMath>
                  </m:oMathPara>
                </a14:m>
                <a:endParaRPr lang="en-US" dirty="0"/>
              </a:p>
            </p:txBody>
          </p:sp>
        </mc:Choice>
        <mc:Fallback xmlns="">
          <p:sp>
            <p:nvSpPr>
              <p:cNvPr id="7" name="ZoneTexte 6"/>
              <p:cNvSpPr txBox="1">
                <a:spLocks noRot="1" noChangeAspect="1" noMove="1" noResize="1" noEditPoints="1" noAdjustHandles="1" noChangeArrowheads="1" noChangeShapeType="1" noTextEdit="1"/>
              </p:cNvSpPr>
              <p:nvPr/>
            </p:nvSpPr>
            <p:spPr>
              <a:xfrm>
                <a:off x="159218" y="4015761"/>
                <a:ext cx="5789488" cy="87126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ZoneTexte 7"/>
              <p:cNvSpPr txBox="1"/>
              <p:nvPr/>
            </p:nvSpPr>
            <p:spPr>
              <a:xfrm>
                <a:off x="1230474" y="5548458"/>
                <a:ext cx="5789488" cy="9025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𝐿𝑜𝑔</m:t>
                      </m:r>
                      <m:r>
                        <a:rPr lang="fr-FR" b="0" i="1" smtClean="0">
                          <a:latin typeface="Cambria Math" panose="02040503050406030204" pitchFamily="18" charset="0"/>
                        </a:rPr>
                        <m:t> </m:t>
                      </m:r>
                      <m:r>
                        <a:rPr lang="fr-FR" b="0" i="1" smtClean="0">
                          <a:latin typeface="Cambria Math" panose="02040503050406030204" pitchFamily="18" charset="0"/>
                        </a:rPr>
                        <m:t>𝑙𝑜𝑠𝑠</m:t>
                      </m:r>
                      <m:r>
                        <a:rPr lang="fr-FR" b="0" i="1" smtClean="0">
                          <a:latin typeface="Cambria Math" panose="02040503050406030204" pitchFamily="18" charset="0"/>
                        </a:rPr>
                        <m:t>=−</m:t>
                      </m:r>
                      <m:f>
                        <m:fPr>
                          <m:ctrlPr>
                            <a:rPr lang="fr-FR" b="0" i="1" smtClean="0">
                              <a:latin typeface="Cambria Math" panose="02040503050406030204" pitchFamily="18" charset="0"/>
                            </a:rPr>
                          </m:ctrlPr>
                        </m:fPr>
                        <m:num>
                          <m:r>
                            <a:rPr lang="fr-FR" b="0" i="1" smtClean="0">
                              <a:latin typeface="Cambria Math" panose="02040503050406030204" pitchFamily="18" charset="0"/>
                            </a:rPr>
                            <m:t>1</m:t>
                          </m:r>
                        </m:num>
                        <m:den>
                          <m:r>
                            <a:rPr lang="fr-FR" b="0" i="1" smtClean="0">
                              <a:latin typeface="Cambria Math" panose="02040503050406030204" pitchFamily="18" charset="0"/>
                            </a:rPr>
                            <m:t>𝑁</m:t>
                          </m:r>
                        </m:den>
                      </m:f>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𝑁</m:t>
                          </m:r>
                        </m:sup>
                        <m:e>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𝑗</m:t>
                              </m:r>
                              <m:r>
                                <a:rPr lang="fr-FR" b="0" i="1" smtClean="0">
                                  <a:latin typeface="Cambria Math" panose="02040503050406030204" pitchFamily="18" charset="0"/>
                                </a:rPr>
                                <m:t>=1</m:t>
                              </m:r>
                            </m:sub>
                            <m:sup>
                              <m:r>
                                <a:rPr lang="fr-FR" b="0" i="1" smtClean="0">
                                  <a:latin typeface="Cambria Math" panose="02040503050406030204" pitchFamily="18" charset="0"/>
                                </a:rPr>
                                <m:t>𝑀</m:t>
                              </m:r>
                            </m:sup>
                            <m:e>
                              <m:sSub>
                                <m:sSubPr>
                                  <m:ctrlPr>
                                    <a:rPr lang="fr-FR" b="0" i="1" smtClean="0">
                                      <a:latin typeface="Cambria Math" panose="02040503050406030204" pitchFamily="18" charset="0"/>
                                    </a:rPr>
                                  </m:ctrlPr>
                                </m:sSubPr>
                                <m:e>
                                  <m:r>
                                    <a:rPr lang="fr-FR" b="0" i="1" smtClean="0">
                                      <a:latin typeface="Cambria Math" panose="02040503050406030204" pitchFamily="18" charset="0"/>
                                    </a:rPr>
                                    <m:t>𝑦</m:t>
                                  </m:r>
                                </m:e>
                                <m:sub>
                                  <m:r>
                                    <a:rPr lang="fr-FR" b="0" i="1" smtClean="0">
                                      <a:latin typeface="Cambria Math" panose="02040503050406030204" pitchFamily="18" charset="0"/>
                                    </a:rPr>
                                    <m:t>𝑖𝑗</m:t>
                                  </m:r>
                                </m:sub>
                              </m:sSub>
                              <m:r>
                                <a:rPr lang="fr-FR" b="0" i="1" smtClean="0">
                                  <a:latin typeface="Cambria Math" panose="02040503050406030204" pitchFamily="18" charset="0"/>
                                </a:rPr>
                                <m:t>𝑙𝑜𝑔</m:t>
                              </m:r>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𝑝</m:t>
                                  </m:r>
                                </m:e>
                                <m:sub>
                                  <m:r>
                                    <a:rPr lang="fr-FR" b="0" i="1" smtClean="0">
                                      <a:latin typeface="Cambria Math" panose="02040503050406030204" pitchFamily="18" charset="0"/>
                                    </a:rPr>
                                    <m:t>𝑖𝑗</m:t>
                                  </m:r>
                                </m:sub>
                              </m:sSub>
                              <m:r>
                                <a:rPr lang="fr-FR" b="0" i="1" smtClean="0">
                                  <a:latin typeface="Cambria Math" panose="02040503050406030204" pitchFamily="18" charset="0"/>
                                </a:rPr>
                                <m:t>)</m:t>
                              </m:r>
                            </m:e>
                          </m:nary>
                        </m:e>
                      </m:nary>
                    </m:oMath>
                  </m:oMathPara>
                </a14:m>
                <a:endParaRPr lang="en-US" dirty="0"/>
              </a:p>
            </p:txBody>
          </p:sp>
        </mc:Choice>
        <mc:Fallback xmlns="">
          <p:sp>
            <p:nvSpPr>
              <p:cNvPr id="8" name="ZoneTexte 7"/>
              <p:cNvSpPr txBox="1">
                <a:spLocks noRot="1" noChangeAspect="1" noMove="1" noResize="1" noEditPoints="1" noAdjustHandles="1" noChangeArrowheads="1" noChangeShapeType="1" noTextEdit="1"/>
              </p:cNvSpPr>
              <p:nvPr/>
            </p:nvSpPr>
            <p:spPr>
              <a:xfrm>
                <a:off x="1230474" y="5548458"/>
                <a:ext cx="5789488" cy="902555"/>
              </a:xfrm>
              <a:prstGeom prst="rect">
                <a:avLst/>
              </a:prstGeom>
              <a:blipFill rotWithShape="0">
                <a:blip r:embed="rId5"/>
                <a:stretch>
                  <a:fillRect/>
                </a:stretch>
              </a:blipFill>
            </p:spPr>
            <p:txBody>
              <a:bodyPr/>
              <a:lstStyle/>
              <a:p>
                <a:r>
                  <a:rPr lang="en-US">
                    <a:noFill/>
                  </a:rPr>
                  <a:t> </a:t>
                </a:r>
              </a:p>
            </p:txBody>
          </p:sp>
        </mc:Fallback>
      </mc:AlternateContent>
      <p:sp>
        <p:nvSpPr>
          <p:cNvPr id="9" name="Rectangle 8"/>
          <p:cNvSpPr/>
          <p:nvPr/>
        </p:nvSpPr>
        <p:spPr>
          <a:xfrm>
            <a:off x="2712058" y="6551766"/>
            <a:ext cx="6653538" cy="261610"/>
          </a:xfrm>
          <a:prstGeom prst="rect">
            <a:avLst/>
          </a:prstGeom>
        </p:spPr>
        <p:txBody>
          <a:bodyPr wrap="square">
            <a:spAutoFit/>
          </a:bodyPr>
          <a:lstStyle/>
          <a:p>
            <a:r>
              <a:rPr lang="en-US" sz="1050" dirty="0"/>
              <a:t>https://ml-cheatsheet.readthedocs.io/en/latest/loss_functions.html</a:t>
            </a:r>
          </a:p>
        </p:txBody>
      </p:sp>
    </p:spTree>
    <p:extLst>
      <p:ext uri="{BB962C8B-B14F-4D97-AF65-F5344CB8AC3E}">
        <p14:creationId xmlns:p14="http://schemas.microsoft.com/office/powerpoint/2010/main" val="2357917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buNone/>
            </a:pPr>
            <a:r>
              <a:rPr lang="en-US" dirty="0"/>
              <a:t>My model predicts a probability of 0,012 when the actual observation label is 1.</a:t>
            </a:r>
          </a:p>
          <a:p>
            <a:pPr>
              <a:buFont typeface="+mj-lt"/>
              <a:buAutoNum type="arabicPeriod"/>
            </a:pPr>
            <a:r>
              <a:rPr lang="en-US" dirty="0"/>
              <a:t>The value of the log loss will be close to 1</a:t>
            </a:r>
          </a:p>
          <a:p>
            <a:pPr>
              <a:buFont typeface="+mj-lt"/>
              <a:buAutoNum type="arabicPeriod"/>
            </a:pPr>
            <a:r>
              <a:rPr lang="en-US" dirty="0"/>
              <a:t>The value of the log loss will be greater than 1</a:t>
            </a:r>
          </a:p>
          <a:p>
            <a:pPr>
              <a:buFont typeface="+mj-lt"/>
              <a:buAutoNum type="arabicPeriod"/>
            </a:pPr>
            <a:r>
              <a:rPr lang="en-US" dirty="0"/>
              <a:t>The value of the log loss will be close to 0</a:t>
            </a:r>
          </a:p>
          <a:p>
            <a:pPr>
              <a:buFont typeface="+mj-lt"/>
              <a:buAutoNum type="arabicPeriod"/>
            </a:pPr>
            <a:r>
              <a:rPr lang="en-US" dirty="0"/>
              <a:t>The value of the log loss will be lower than 0</a:t>
            </a:r>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err="1"/>
              <a:t>iquizz</a:t>
            </a:r>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2469" y="3562407"/>
            <a:ext cx="3988313" cy="2847770"/>
          </a:xfrm>
          <a:prstGeom prst="rect">
            <a:avLst/>
          </a:prstGeom>
        </p:spPr>
      </p:pic>
    </p:spTree>
    <p:extLst>
      <p:ext uri="{BB962C8B-B14F-4D97-AF65-F5344CB8AC3E}">
        <p14:creationId xmlns:p14="http://schemas.microsoft.com/office/powerpoint/2010/main" val="4952080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5381836" y="1255170"/>
            <a:ext cx="3593311" cy="2153032"/>
          </a:xfrm>
          <a:prstGeom prst="rect">
            <a:avLst/>
          </a:prstGeom>
        </p:spPr>
      </p:pic>
      <mc:AlternateContent xmlns:mc="http://schemas.openxmlformats.org/markup-compatibility/2006" xmlns:a14="http://schemas.microsoft.com/office/drawing/2010/main">
        <mc:Choice Requires="a14">
          <p:sp>
            <p:nvSpPr>
              <p:cNvPr id="2" name="Espace réservé du contenu 1"/>
              <p:cNvSpPr>
                <a:spLocks noGrp="1"/>
              </p:cNvSpPr>
              <p:nvPr>
                <p:ph idx="1"/>
              </p:nvPr>
            </p:nvSpPr>
            <p:spPr/>
            <p:txBody>
              <a:bodyPr/>
              <a:lstStyle/>
              <a:p>
                <a:r>
                  <a:rPr lang="en-US" b="1" dirty="0">
                    <a:solidFill>
                      <a:srgbClr val="C00000"/>
                    </a:solidFill>
                  </a:rPr>
                  <a:t>Hinge loss: </a:t>
                </a:r>
                <a:r>
                  <a:rPr lang="en-US" dirty="0"/>
                  <a:t>used for “maximum-margin” classification</a:t>
                </a:r>
              </a:p>
              <a:p>
                <a:pPr lvl="1"/>
                <a:r>
                  <a:rPr lang="en-US" dirty="0"/>
                  <a:t>For an intended output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𝑦</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±1</m:t>
                    </m:r>
                  </m:oMath>
                </a14:m>
                <a:r>
                  <a:rPr lang="fr-FR" b="0" dirty="0">
                    <a:ea typeface="Cambria Math" panose="02040503050406030204" pitchFamily="18" charset="0"/>
                  </a:rPr>
                  <a:t> and a classifier score </a:t>
                </a:r>
                <a14:m>
                  <m:oMath xmlns:m="http://schemas.openxmlformats.org/officeDocument/2006/math">
                    <m:acc>
                      <m:accPr>
                        <m:chr m:val="̂"/>
                        <m:ctrlPr>
                          <a:rPr lang="fr-FR" b="0" i="1" smtClean="0">
                            <a:latin typeface="Cambria Math" panose="02040503050406030204" pitchFamily="18" charset="0"/>
                            <a:ea typeface="Cambria Math" panose="02040503050406030204" pitchFamily="18" charset="0"/>
                          </a:rPr>
                        </m:ctrlPr>
                      </m:accPr>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𝑦</m:t>
                            </m:r>
                          </m:e>
                          <m:sub>
                            <m:r>
                              <a:rPr lang="fr-FR" b="0" i="1" smtClean="0">
                                <a:latin typeface="Cambria Math" panose="02040503050406030204" pitchFamily="18" charset="0"/>
                                <a:ea typeface="Cambria Math" panose="02040503050406030204" pitchFamily="18" charset="0"/>
                              </a:rPr>
                              <m:t>𝑖</m:t>
                            </m:r>
                          </m:sub>
                        </m:sSub>
                      </m:e>
                    </m:acc>
                  </m:oMath>
                </a14:m>
                <a:endParaRPr lang="fr-FR" b="0" dirty="0">
                  <a:ea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𝑙</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b="0" i="1" smtClean="0">
                                  <a:latin typeface="Cambria Math" panose="02040503050406030204" pitchFamily="18" charset="0"/>
                                </a:rPr>
                                <m:t>𝑦</m:t>
                              </m:r>
                            </m:e>
                            <m:sub>
                              <m:r>
                                <a:rPr lang="fr-FR" b="0" i="1" smtClean="0">
                                  <a:latin typeface="Cambria Math" panose="02040503050406030204" pitchFamily="18" charset="0"/>
                                </a:rPr>
                                <m:t>𝑖</m:t>
                              </m:r>
                            </m:sub>
                          </m:sSub>
                          <m:r>
                            <a:rPr lang="fr-FR" b="0" i="1" smtClean="0">
                              <a:latin typeface="Cambria Math" panose="02040503050406030204" pitchFamily="18" charset="0"/>
                            </a:rPr>
                            <m:t>,</m:t>
                          </m:r>
                          <m:acc>
                            <m:accPr>
                              <m:chr m:val="̂"/>
                              <m:ctrlPr>
                                <a:rPr lang="fr-FR" i="1">
                                  <a:latin typeface="Cambria Math" panose="02040503050406030204" pitchFamily="18" charset="0"/>
                                  <a:ea typeface="Cambria Math" panose="02040503050406030204" pitchFamily="18" charset="0"/>
                                </a:rPr>
                              </m:ctrlPr>
                            </m:accPr>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𝑦</m:t>
                                  </m:r>
                                </m:e>
                                <m:sub>
                                  <m:r>
                                    <a:rPr lang="fr-FR" i="1">
                                      <a:latin typeface="Cambria Math" panose="02040503050406030204" pitchFamily="18" charset="0"/>
                                      <a:ea typeface="Cambria Math" panose="02040503050406030204" pitchFamily="18" charset="0"/>
                                    </a:rPr>
                                    <m:t>𝑖</m:t>
                                  </m:r>
                                </m:sub>
                              </m:sSub>
                            </m:e>
                          </m:acc>
                        </m:e>
                      </m:d>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𝑁</m:t>
                          </m:r>
                        </m:sup>
                        <m:e>
                          <m:r>
                            <m:rPr>
                              <m:sty m:val="p"/>
                            </m:rPr>
                            <a:rPr lang="fr-FR">
                              <a:latin typeface="Cambria Math" panose="02040503050406030204" pitchFamily="18" charset="0"/>
                            </a:rPr>
                            <m:t>max</m:t>
                          </m:r>
                          <m:r>
                            <a:rPr lang="fr-FR" i="1">
                              <a:latin typeface="Cambria Math" panose="02040503050406030204" pitchFamily="18" charset="0"/>
                            </a:rPr>
                            <m:t>⁡(0, 1−</m:t>
                          </m:r>
                          <m:sSub>
                            <m:sSubPr>
                              <m:ctrlPr>
                                <a:rPr lang="fr-FR"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𝑖</m:t>
                              </m:r>
                            </m:sub>
                          </m:sSub>
                          <m:r>
                            <a:rPr lang="fr-FR" i="1">
                              <a:latin typeface="Cambria Math" panose="02040503050406030204" pitchFamily="18" charset="0"/>
                            </a:rPr>
                            <m:t>.</m:t>
                          </m:r>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𝑖</m:t>
                                  </m:r>
                                </m:sub>
                              </m:sSub>
                            </m:e>
                          </m:acc>
                          <m:r>
                            <a:rPr lang="fr-FR" i="1">
                              <a:latin typeface="Cambria Math" panose="02040503050406030204" pitchFamily="18" charset="0"/>
                            </a:rPr>
                            <m:t>)</m:t>
                          </m:r>
                          <m:r>
                            <m:rPr>
                              <m:nor/>
                            </m:rPr>
                            <a:rPr lang="en-US" dirty="0"/>
                            <m:t> </m:t>
                          </m:r>
                        </m:e>
                      </m:nary>
                    </m:oMath>
                  </m:oMathPara>
                </a14:m>
                <a:endParaRPr lang="en-US" dirty="0"/>
              </a:p>
              <a:p>
                <a:r>
                  <a:rPr lang="en-US" b="1" dirty="0">
                    <a:solidFill>
                      <a:srgbClr val="C00000"/>
                    </a:solidFill>
                  </a:rPr>
                  <a:t>Square Hinge loss</a:t>
                </a:r>
              </a:p>
              <a:p>
                <a:pPr lvl="1"/>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𝑙</m:t>
                      </m:r>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𝑖</m:t>
                              </m:r>
                            </m:sub>
                          </m:sSub>
                          <m:r>
                            <a:rPr lang="fr-FR" i="1">
                              <a:latin typeface="Cambria Math" panose="02040503050406030204" pitchFamily="18" charset="0"/>
                            </a:rPr>
                            <m:t>,</m:t>
                          </m:r>
                          <m:acc>
                            <m:accPr>
                              <m:chr m:val="̂"/>
                              <m:ctrlPr>
                                <a:rPr lang="fr-FR" i="1">
                                  <a:latin typeface="Cambria Math" panose="02040503050406030204" pitchFamily="18" charset="0"/>
                                  <a:ea typeface="Cambria Math" panose="02040503050406030204" pitchFamily="18" charset="0"/>
                                </a:rPr>
                              </m:ctrlPr>
                            </m:accPr>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𝑦</m:t>
                                  </m:r>
                                </m:e>
                                <m:sub>
                                  <m:r>
                                    <a:rPr lang="fr-FR" i="1">
                                      <a:latin typeface="Cambria Math" panose="02040503050406030204" pitchFamily="18" charset="0"/>
                                      <a:ea typeface="Cambria Math" panose="02040503050406030204" pitchFamily="18" charset="0"/>
                                    </a:rPr>
                                    <m:t>𝑖</m:t>
                                  </m:r>
                                </m:sub>
                              </m:sSub>
                            </m:e>
                          </m:acc>
                        </m:e>
                      </m:d>
                      <m:r>
                        <a:rPr lang="fr-FR" i="1">
                          <a:latin typeface="Cambria Math" panose="02040503050406030204" pitchFamily="18" charset="0"/>
                        </a:rPr>
                        <m:t>=</m:t>
                      </m:r>
                      <m:nary>
                        <m:naryPr>
                          <m:chr m:val="∑"/>
                          <m:ctrlPr>
                            <a:rPr lang="fr-FR" i="1">
                              <a:latin typeface="Cambria Math" panose="02040503050406030204" pitchFamily="18" charset="0"/>
                            </a:rPr>
                          </m:ctrlPr>
                        </m:naryPr>
                        <m:sub>
                          <m:r>
                            <m:rPr>
                              <m:brk m:alnAt="23"/>
                            </m:rPr>
                            <a:rPr lang="fr-FR" i="1">
                              <a:latin typeface="Cambria Math" panose="02040503050406030204" pitchFamily="18" charset="0"/>
                            </a:rPr>
                            <m:t>𝑖</m:t>
                          </m:r>
                          <m:r>
                            <a:rPr lang="fr-FR" i="1">
                              <a:latin typeface="Cambria Math" panose="02040503050406030204" pitchFamily="18" charset="0"/>
                            </a:rPr>
                            <m:t>=1</m:t>
                          </m:r>
                        </m:sub>
                        <m:sup>
                          <m:r>
                            <a:rPr lang="fr-FR" i="1">
                              <a:latin typeface="Cambria Math" panose="02040503050406030204" pitchFamily="18" charset="0"/>
                            </a:rPr>
                            <m:t>𝑁</m:t>
                          </m:r>
                        </m:sup>
                        <m:e>
                          <m:sSup>
                            <m:sSupPr>
                              <m:ctrlPr>
                                <a:rPr lang="fr-FR" b="0" i="1" smtClean="0">
                                  <a:latin typeface="Cambria Math" panose="02040503050406030204" pitchFamily="18" charset="0"/>
                                </a:rPr>
                              </m:ctrlPr>
                            </m:sSupPr>
                            <m:e>
                              <m:func>
                                <m:funcPr>
                                  <m:ctrlPr>
                                    <a:rPr lang="fr-FR" i="1">
                                      <a:latin typeface="Cambria Math" panose="02040503050406030204" pitchFamily="18" charset="0"/>
                                    </a:rPr>
                                  </m:ctrlPr>
                                </m:funcPr>
                                <m:fName>
                                  <m:r>
                                    <m:rPr>
                                      <m:sty m:val="p"/>
                                    </m:rPr>
                                    <a:rPr lang="fr-FR">
                                      <a:latin typeface="Cambria Math" panose="02040503050406030204" pitchFamily="18" charset="0"/>
                                    </a:rPr>
                                    <m:t>max</m:t>
                                  </m:r>
                                </m:fName>
                                <m:e>
                                  <m:d>
                                    <m:dPr>
                                      <m:ctrlPr>
                                        <a:rPr lang="fr-FR" i="1">
                                          <a:latin typeface="Cambria Math" panose="02040503050406030204" pitchFamily="18" charset="0"/>
                                        </a:rPr>
                                      </m:ctrlPr>
                                    </m:dPr>
                                    <m:e>
                                      <m:r>
                                        <a:rPr lang="fr-FR" i="1">
                                          <a:latin typeface="Cambria Math" panose="02040503050406030204" pitchFamily="18" charset="0"/>
                                        </a:rPr>
                                        <m:t>0, 1−</m:t>
                                      </m:r>
                                      <m:sSub>
                                        <m:sSubPr>
                                          <m:ctrlPr>
                                            <a:rPr lang="fr-FR"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𝑖</m:t>
                                          </m:r>
                                        </m:sub>
                                      </m:sSub>
                                      <m:r>
                                        <a:rPr lang="fr-FR" i="1">
                                          <a:latin typeface="Cambria Math" panose="02040503050406030204" pitchFamily="18" charset="0"/>
                                        </a:rPr>
                                        <m:t>.</m:t>
                                      </m:r>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𝑖</m:t>
                                              </m:r>
                                            </m:sub>
                                          </m:sSub>
                                        </m:e>
                                      </m:acc>
                                    </m:e>
                                  </m:d>
                                </m:e>
                              </m:func>
                            </m:e>
                            <m:sup>
                              <m:r>
                                <a:rPr lang="fr-FR" b="0" i="1" smtClean="0">
                                  <a:latin typeface="Cambria Math" panose="02040503050406030204" pitchFamily="18" charset="0"/>
                                </a:rPr>
                                <m:t>2</m:t>
                              </m:r>
                            </m:sup>
                          </m:sSup>
                          <m:r>
                            <a:rPr lang="fr-FR" b="0" i="1" smtClean="0">
                              <a:latin typeface="Cambria Math" panose="02040503050406030204" pitchFamily="18" charset="0"/>
                            </a:rPr>
                            <m:t> </m:t>
                          </m:r>
                        </m:e>
                      </m:nary>
                    </m:oMath>
                  </m:oMathPara>
                </a14:m>
                <a:endParaRPr lang="en-US" dirty="0"/>
              </a:p>
              <a:p>
                <a:r>
                  <a:rPr lang="en-US" b="1" dirty="0" err="1">
                    <a:solidFill>
                      <a:srgbClr val="C00000"/>
                    </a:solidFill>
                  </a:rPr>
                  <a:t>Kullback-Leibler</a:t>
                </a:r>
                <a:r>
                  <a:rPr lang="en-US" b="1" dirty="0">
                    <a:solidFill>
                      <a:srgbClr val="C00000"/>
                    </a:solidFill>
                  </a:rPr>
                  <a:t> Divergence (KL) Loss </a:t>
                </a:r>
                <a:r>
                  <a:rPr lang="en-US" dirty="0"/>
                  <a:t>(relative entropy): it is the expectation of the logarithmic difference between 2 probabilities</a:t>
                </a:r>
              </a:p>
              <a:p>
                <a:pPr lvl="1"/>
                <a:r>
                  <a:rPr lang="en-US" dirty="0"/>
                  <a:t>For discrete probability distributions P and Q defined on the same probability space, the relative entropy from Q to P is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𝐷</m:t>
                        </m:r>
                      </m:e>
                      <m:sub>
                        <m:r>
                          <a:rPr lang="fr-FR" b="0" i="1" smtClean="0">
                            <a:latin typeface="Cambria Math" panose="02040503050406030204" pitchFamily="18" charset="0"/>
                          </a:rPr>
                          <m:t>𝐾𝐿</m:t>
                        </m:r>
                      </m:sub>
                    </m:sSub>
                    <m:r>
                      <a:rPr lang="fr-FR" b="0" i="1" smtClean="0">
                        <a:latin typeface="Cambria Math" panose="02040503050406030204" pitchFamily="18" charset="0"/>
                      </a:rPr>
                      <m:t>(</m:t>
                    </m:r>
                    <m:r>
                      <a:rPr lang="fr-FR" b="0" i="1" smtClean="0">
                        <a:latin typeface="Cambria Math" panose="02040503050406030204" pitchFamily="18" charset="0"/>
                      </a:rPr>
                      <m:t>𝑃</m:t>
                    </m:r>
                    <m:r>
                      <a:rPr lang="fr-FR" b="0" i="1" smtClean="0">
                        <a:latin typeface="Cambria Math" panose="02040503050406030204" pitchFamily="18" charset="0"/>
                      </a:rPr>
                      <m:t>|</m:t>
                    </m:r>
                    <m:d>
                      <m:dPr>
                        <m:begChr m:val="|"/>
                        <m:ctrlPr>
                          <a:rPr lang="fr-FR" b="0" i="1" smtClean="0">
                            <a:latin typeface="Cambria Math" panose="02040503050406030204" pitchFamily="18" charset="0"/>
                          </a:rPr>
                        </m:ctrlPr>
                      </m:dPr>
                      <m:e>
                        <m:r>
                          <a:rPr lang="fr-FR" b="0" i="1" smtClean="0">
                            <a:latin typeface="Cambria Math" panose="02040503050406030204" pitchFamily="18" charset="0"/>
                          </a:rPr>
                          <m:t>𝑄</m:t>
                        </m:r>
                      </m:e>
                    </m:d>
                    <m:r>
                      <a:rPr lang="fr-FR" b="0" i="1" smtClean="0">
                        <a:latin typeface="Cambria Math" panose="02040503050406030204" pitchFamily="18" charset="0"/>
                      </a:rPr>
                      <m:t>=−</m:t>
                    </m:r>
                    <m:nary>
                      <m:naryPr>
                        <m:chr m:val="∑"/>
                        <m:supHide m:val="on"/>
                        <m:ctrlPr>
                          <a:rPr lang="fr-FR" b="0" i="1" smtClean="0">
                            <a:latin typeface="Cambria Math" panose="02040503050406030204" pitchFamily="18" charset="0"/>
                          </a:rPr>
                        </m:ctrlPr>
                      </m:naryPr>
                      <m:sub>
                        <m:d>
                          <m:dPr>
                            <m:begChr m:val="{"/>
                            <m:endChr m:val="}"/>
                            <m:ctrlPr>
                              <a:rPr lang="fr-FR" i="1">
                                <a:latin typeface="Cambria Math" panose="02040503050406030204" pitchFamily="18" charset="0"/>
                              </a:rPr>
                            </m:ctrlPr>
                          </m:dPr>
                          <m:e>
                            <m:r>
                              <a:rPr lang="fr-FR" i="1">
                                <a:latin typeface="Cambria Math" panose="02040503050406030204" pitchFamily="18" charset="0"/>
                              </a:rPr>
                              <m:t>𝑥</m:t>
                            </m:r>
                            <m:r>
                              <a:rPr lang="fr-FR" i="1">
                                <a:latin typeface="Cambria Math" panose="02040503050406030204" pitchFamily="18" charset="0"/>
                              </a:rPr>
                              <m:t>∈</m:t>
                            </m:r>
                            <m:r>
                              <a:rPr lang="fr-FR" i="1">
                                <a:latin typeface="Cambria Math" panose="02040503050406030204" pitchFamily="18" charset="0"/>
                                <a:ea typeface="Cambria Math" panose="02040503050406030204" pitchFamily="18" charset="0"/>
                              </a:rPr>
                              <m:t>𝒳</m:t>
                            </m:r>
                          </m:e>
                        </m:d>
                      </m:sub>
                      <m:sup/>
                      <m:e>
                        <m:r>
                          <a:rPr lang="fr-FR" i="1">
                            <a:latin typeface="Cambria Math" panose="02040503050406030204" pitchFamily="18" charset="0"/>
                            <a:ea typeface="Cambria Math" panose="02040503050406030204" pitchFamily="18" charset="0"/>
                          </a:rPr>
                          <m:t>𝑃</m:t>
                        </m:r>
                        <m:d>
                          <m:dPr>
                            <m:ctrlPr>
                              <a:rPr lang="fr-FR" i="1">
                                <a:latin typeface="Cambria Math" panose="02040503050406030204" pitchFamily="18" charset="0"/>
                                <a:ea typeface="Cambria Math" panose="02040503050406030204" pitchFamily="18" charset="0"/>
                              </a:rPr>
                            </m:ctrlPr>
                          </m:dPr>
                          <m:e>
                            <m:r>
                              <a:rPr lang="fr-FR" i="1">
                                <a:latin typeface="Cambria Math" panose="02040503050406030204" pitchFamily="18" charset="0"/>
                                <a:ea typeface="Cambria Math" panose="02040503050406030204" pitchFamily="18" charset="0"/>
                              </a:rPr>
                              <m:t>𝑥</m:t>
                            </m:r>
                          </m:e>
                        </m:d>
                        <m:r>
                          <m:rPr>
                            <m:sty m:val="p"/>
                          </m:rPr>
                          <a:rPr lang="fr-FR">
                            <a:latin typeface="Cambria Math" panose="02040503050406030204" pitchFamily="18" charset="0"/>
                            <a:ea typeface="Cambria Math" panose="02040503050406030204" pitchFamily="18" charset="0"/>
                          </a:rPr>
                          <m:t>log</m:t>
                        </m:r>
                        <m:r>
                          <a:rPr lang="fr-FR" i="1">
                            <a:latin typeface="Cambria Math" panose="02040503050406030204" pitchFamily="18" charset="0"/>
                            <a:ea typeface="Cambria Math" panose="02040503050406030204" pitchFamily="18" charset="0"/>
                          </a:rPr>
                          <m:t>⁡</m:t>
                        </m:r>
                        <m:d>
                          <m:dPr>
                            <m:ctrlPr>
                              <a:rPr lang="fr-FR" i="1" smtClean="0">
                                <a:latin typeface="Cambria Math" panose="02040503050406030204" pitchFamily="18" charset="0"/>
                                <a:ea typeface="Cambria Math" panose="02040503050406030204" pitchFamily="18" charset="0"/>
                              </a:rPr>
                            </m:ctrlPr>
                          </m:dPr>
                          <m:e>
                            <m:f>
                              <m:fPr>
                                <m:ctrlPr>
                                  <a:rPr lang="fr-FR" i="1">
                                    <a:latin typeface="Cambria Math" panose="02040503050406030204" pitchFamily="18" charset="0"/>
                                    <a:ea typeface="Cambria Math" panose="02040503050406030204" pitchFamily="18" charset="0"/>
                                  </a:rPr>
                                </m:ctrlPr>
                              </m:fPr>
                              <m:num>
                                <m:r>
                                  <a:rPr lang="fr-FR" i="1">
                                    <a:latin typeface="Cambria Math" panose="02040503050406030204" pitchFamily="18" charset="0"/>
                                    <a:ea typeface="Cambria Math" panose="02040503050406030204" pitchFamily="18" charset="0"/>
                                  </a:rPr>
                                  <m:t>𝑄</m:t>
                                </m:r>
                                <m:d>
                                  <m:dPr>
                                    <m:ctrlPr>
                                      <a:rPr lang="fr-FR" i="1">
                                        <a:latin typeface="Cambria Math" panose="02040503050406030204" pitchFamily="18" charset="0"/>
                                        <a:ea typeface="Cambria Math" panose="02040503050406030204" pitchFamily="18" charset="0"/>
                                      </a:rPr>
                                    </m:ctrlPr>
                                  </m:dPr>
                                  <m:e>
                                    <m:r>
                                      <a:rPr lang="fr-FR" i="1">
                                        <a:latin typeface="Cambria Math" panose="02040503050406030204" pitchFamily="18" charset="0"/>
                                        <a:ea typeface="Cambria Math" panose="02040503050406030204" pitchFamily="18" charset="0"/>
                                      </a:rPr>
                                      <m:t>𝑥</m:t>
                                    </m:r>
                                  </m:e>
                                </m:d>
                              </m:num>
                              <m:den>
                                <m:r>
                                  <a:rPr lang="fr-FR" i="1">
                                    <a:latin typeface="Cambria Math" panose="02040503050406030204" pitchFamily="18" charset="0"/>
                                    <a:ea typeface="Cambria Math" panose="02040503050406030204" pitchFamily="18" charset="0"/>
                                  </a:rPr>
                                  <m:t>𝑃</m:t>
                                </m:r>
                                <m:d>
                                  <m:dPr>
                                    <m:ctrlPr>
                                      <a:rPr lang="fr-FR" i="1">
                                        <a:latin typeface="Cambria Math" panose="02040503050406030204" pitchFamily="18" charset="0"/>
                                        <a:ea typeface="Cambria Math" panose="02040503050406030204" pitchFamily="18" charset="0"/>
                                      </a:rPr>
                                    </m:ctrlPr>
                                  </m:dPr>
                                  <m:e>
                                    <m:r>
                                      <a:rPr lang="fr-FR" i="1">
                                        <a:latin typeface="Cambria Math" panose="02040503050406030204" pitchFamily="18" charset="0"/>
                                        <a:ea typeface="Cambria Math" panose="02040503050406030204" pitchFamily="18" charset="0"/>
                                      </a:rPr>
                                      <m:t>𝑥</m:t>
                                    </m:r>
                                  </m:e>
                                </m:d>
                              </m:den>
                            </m:f>
                          </m:e>
                        </m:d>
                        <m:r>
                          <m:rPr>
                            <m:nor/>
                          </m:rPr>
                          <a:rPr lang="en-US" dirty="0"/>
                          <m:t> </m:t>
                        </m:r>
                      </m:e>
                    </m:nary>
                  </m:oMath>
                </a14:m>
                <a:endParaRPr lang="en-US" dirty="0"/>
              </a:p>
            </p:txBody>
          </p:sp>
        </mc:Choice>
        <mc:Fallback xmlns="">
          <p:sp>
            <p:nvSpPr>
              <p:cNvPr id="2" name="Espace réservé du contenu 1"/>
              <p:cNvSpPr>
                <a:spLocks noGrp="1" noRot="1" noChangeAspect="1" noMove="1" noResize="1" noEditPoints="1" noAdjustHandles="1" noChangeArrowheads="1" noChangeShapeType="1" noTextEdit="1"/>
              </p:cNvSpPr>
              <p:nvPr>
                <p:ph idx="1"/>
              </p:nvPr>
            </p:nvSpPr>
            <p:spPr>
              <a:blipFill rotWithShape="0">
                <a:blip r:embed="rId3"/>
                <a:stretch>
                  <a:fillRect l="-289" b="-8192"/>
                </a:stretch>
              </a:blipFill>
            </p:spPr>
            <p:txBody>
              <a:bodyPr/>
              <a:lstStyle/>
              <a:p>
                <a:r>
                  <a:rPr lang="en-US">
                    <a:noFill/>
                  </a:rPr>
                  <a:t> </a:t>
                </a:r>
              </a:p>
            </p:txBody>
          </p:sp>
        </mc:Fallback>
      </mc:AlternateContent>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Other losses</a:t>
            </a:r>
          </a:p>
        </p:txBody>
      </p:sp>
      <p:sp>
        <p:nvSpPr>
          <p:cNvPr id="7" name="Rectangle 6"/>
          <p:cNvSpPr/>
          <p:nvPr/>
        </p:nvSpPr>
        <p:spPr>
          <a:xfrm>
            <a:off x="184584" y="6204546"/>
            <a:ext cx="4572000" cy="369332"/>
          </a:xfrm>
          <a:prstGeom prst="rect">
            <a:avLst/>
          </a:prstGeom>
        </p:spPr>
        <p:txBody>
          <a:bodyPr>
            <a:spAutoFit/>
          </a:bodyPr>
          <a:lstStyle/>
          <a:p>
            <a:r>
              <a:rPr lang="en-US" sz="900" dirty="0"/>
              <a:t>https://towardsdatascience.com/a-definitive-explanation-to-hinge-loss-for-support-vector-machines-ab6d8d3178f1</a:t>
            </a:r>
          </a:p>
        </p:txBody>
      </p:sp>
    </p:spTree>
    <p:extLst>
      <p:ext uri="{BB962C8B-B14F-4D97-AF65-F5344CB8AC3E}">
        <p14:creationId xmlns:p14="http://schemas.microsoft.com/office/powerpoint/2010/main" val="781033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Bias-variance tradeoff</a:t>
            </a:r>
          </a:p>
        </p:txBody>
      </p:sp>
      <p:pic>
        <p:nvPicPr>
          <p:cNvPr id="9" name="Espace réservé du contenu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9338" y="705146"/>
            <a:ext cx="6392657" cy="3980444"/>
          </a:xfrm>
        </p:spPr>
      </p:pic>
      <p:pic>
        <p:nvPicPr>
          <p:cNvPr id="10" name="Image 9"/>
          <p:cNvPicPr>
            <a:picLocks noChangeAspect="1"/>
          </p:cNvPicPr>
          <p:nvPr/>
        </p:nvPicPr>
        <p:blipFill rotWithShape="1">
          <a:blip r:embed="rId3">
            <a:extLst>
              <a:ext uri="{28A0092B-C50C-407E-A947-70E740481C1C}">
                <a14:useLocalDpi xmlns:a14="http://schemas.microsoft.com/office/drawing/2010/main" val="0"/>
              </a:ext>
            </a:extLst>
          </a:blip>
          <a:srcRect t="72877"/>
          <a:stretch/>
        </p:blipFill>
        <p:spPr>
          <a:xfrm>
            <a:off x="804093" y="4611756"/>
            <a:ext cx="7172325" cy="1826522"/>
          </a:xfrm>
          <a:prstGeom prst="rect">
            <a:avLst/>
          </a:prstGeom>
        </p:spPr>
      </p:pic>
      <mc:AlternateContent xmlns:mc="http://schemas.openxmlformats.org/markup-compatibility/2006" xmlns:a14="http://schemas.microsoft.com/office/drawing/2010/main">
        <mc:Choice Requires="a14">
          <p:sp>
            <p:nvSpPr>
              <p:cNvPr id="19" name="Rectangle à coins arrondis 18"/>
              <p:cNvSpPr/>
              <p:nvPr/>
            </p:nvSpPr>
            <p:spPr>
              <a:xfrm>
                <a:off x="299404" y="1840610"/>
                <a:ext cx="8609925"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b="1" dirty="0">
                    <a:solidFill>
                      <a:srgbClr val="C00000"/>
                    </a:solidFill>
                  </a:rPr>
                  <a:t>Variance: </a:t>
                </a:r>
                <a:r>
                  <a:rPr lang="en-US" dirty="0"/>
                  <a:t>The variance is the square of the standard deviation </a:t>
                </a:r>
                <a14:m>
                  <m:oMath xmlns:m="http://schemas.openxmlformats.org/officeDocument/2006/math">
                    <m:r>
                      <a:rPr lang="fr-FR" b="0" i="1" smtClean="0">
                        <a:latin typeface="Cambria Math" panose="02040503050406030204" pitchFamily="18" charset="0"/>
                      </a:rPr>
                      <m:t>𝜎</m:t>
                    </m:r>
                    <m:r>
                      <a:rPr lang="fr-FR" b="0" i="1" smtClean="0">
                        <a:latin typeface="Cambria Math" panose="02040503050406030204" pitchFamily="18" charset="0"/>
                      </a:rPr>
                      <m:t>, </m:t>
                    </m:r>
                  </m:oMath>
                </a14:m>
                <a:r>
                  <a:rPr lang="en-US" dirty="0"/>
                  <a:t>it can be seen as a measure of dispersion</a:t>
                </a:r>
              </a:p>
            </p:txBody>
          </p:sp>
        </mc:Choice>
        <mc:Fallback xmlns="">
          <p:sp>
            <p:nvSpPr>
              <p:cNvPr id="19" name="Rectangle à coins arrondis 18"/>
              <p:cNvSpPr>
                <a:spLocks noRot="1" noChangeAspect="1" noMove="1" noResize="1" noEditPoints="1" noAdjustHandles="1" noChangeArrowheads="1" noChangeShapeType="1" noTextEdit="1"/>
              </p:cNvSpPr>
              <p:nvPr/>
            </p:nvSpPr>
            <p:spPr>
              <a:xfrm>
                <a:off x="299404" y="1840610"/>
                <a:ext cx="8609925" cy="914400"/>
              </a:xfrm>
              <a:prstGeom prst="round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à coins arrondis 19"/>
              <p:cNvSpPr/>
              <p:nvPr/>
            </p:nvSpPr>
            <p:spPr>
              <a:xfrm>
                <a:off x="299404" y="766099"/>
                <a:ext cx="8609925"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rgbClr val="C00000"/>
                    </a:solidFill>
                  </a:rPr>
                  <a:t>Bias: </a:t>
                </a:r>
                <a:r>
                  <a:rPr lang="en-US" dirty="0"/>
                  <a:t>Let </a:t>
                </a:r>
                <a14:m>
                  <m:oMath xmlns:m="http://schemas.openxmlformats.org/officeDocument/2006/math">
                    <m:r>
                      <a:rPr lang="en-US" i="1" dirty="0" smtClean="0">
                        <a:latin typeface="Cambria Math" panose="02040503050406030204" pitchFamily="18" charset="0"/>
                      </a:rPr>
                      <m:t>𝑇</m:t>
                    </m:r>
                  </m:oMath>
                </a14:m>
                <a:r>
                  <a:rPr lang="en-US" dirty="0"/>
                  <a:t> be a statistic used to estimate a parameter </a:t>
                </a:r>
                <a14:m>
                  <m:oMath xmlns:m="http://schemas.openxmlformats.org/officeDocument/2006/math">
                    <m:r>
                      <a:rPr lang="en-US" i="1" dirty="0" smtClean="0">
                        <a:latin typeface="Cambria Math" panose="02040503050406030204" pitchFamily="18" charset="0"/>
                      </a:rPr>
                      <m:t>𝜃</m:t>
                    </m:r>
                    <m:r>
                      <a:rPr lang="en-US" i="1" dirty="0">
                        <a:latin typeface="Cambria Math" panose="02040503050406030204" pitchFamily="18" charset="0"/>
                      </a:rPr>
                      <m:t> </m:t>
                    </m:r>
                  </m:oMath>
                </a14:m>
                <a:r>
                  <a:rPr lang="en-US" dirty="0"/>
                  <a:t>. If </a:t>
                </a:r>
                <a14:m>
                  <m:oMath xmlns:m="http://schemas.openxmlformats.org/officeDocument/2006/math">
                    <m:r>
                      <a:rPr lang="fr-FR" b="0" i="1" smtClean="0">
                        <a:latin typeface="Cambria Math" panose="02040503050406030204" pitchFamily="18" charset="0"/>
                      </a:rPr>
                      <m:t>𝐸</m:t>
                    </m:r>
                    <m:d>
                      <m:dPr>
                        <m:ctrlPr>
                          <a:rPr lang="fr-FR" b="0" i="1" smtClean="0">
                            <a:latin typeface="Cambria Math" panose="02040503050406030204" pitchFamily="18" charset="0"/>
                          </a:rPr>
                        </m:ctrlPr>
                      </m:dPr>
                      <m:e>
                        <m:r>
                          <a:rPr lang="fr-FR" b="0" i="1" smtClean="0">
                            <a:latin typeface="Cambria Math" panose="02040503050406030204" pitchFamily="18" charset="0"/>
                          </a:rPr>
                          <m:t>𝑇</m:t>
                        </m:r>
                      </m:e>
                    </m:d>
                    <m:r>
                      <a:rPr lang="fr-FR" b="0" i="1" smtClean="0">
                        <a:latin typeface="Cambria Math" panose="02040503050406030204" pitchFamily="18" charset="0"/>
                      </a:rPr>
                      <m:t>=</m:t>
                    </m:r>
                    <m:r>
                      <a:rPr lang="fr-FR" b="0" i="1" smtClean="0">
                        <a:latin typeface="Cambria Math" panose="02040503050406030204" pitchFamily="18" charset="0"/>
                      </a:rPr>
                      <m:t>𝜃</m:t>
                    </m:r>
                    <m:r>
                      <a:rPr lang="fr-FR" b="0" i="1" smtClean="0">
                        <a:latin typeface="Cambria Math" panose="02040503050406030204" pitchFamily="18" charset="0"/>
                      </a:rPr>
                      <m:t>+</m:t>
                    </m:r>
                    <m:r>
                      <a:rPr lang="fr-FR" b="0" i="1" smtClean="0">
                        <a:latin typeface="Cambria Math" panose="02040503050406030204" pitchFamily="18" charset="0"/>
                      </a:rPr>
                      <m:t>𝑏</m:t>
                    </m:r>
                    <m:r>
                      <a:rPr lang="fr-FR" b="0" i="1" smtClean="0">
                        <a:latin typeface="Cambria Math" panose="02040503050406030204" pitchFamily="18" charset="0"/>
                      </a:rPr>
                      <m:t>(</m:t>
                    </m:r>
                    <m:r>
                      <a:rPr lang="fr-FR" b="0" i="1" smtClean="0">
                        <a:latin typeface="Cambria Math" panose="02040503050406030204" pitchFamily="18" charset="0"/>
                      </a:rPr>
                      <m:t>𝜃</m:t>
                    </m:r>
                    <m:r>
                      <a:rPr lang="fr-FR" b="0" i="1" smtClean="0">
                        <a:latin typeface="Cambria Math" panose="02040503050406030204" pitchFamily="18" charset="0"/>
                      </a:rPr>
                      <m:t>)</m:t>
                    </m:r>
                  </m:oMath>
                </a14:m>
                <a:r>
                  <a:rPr lang="en-US" dirty="0"/>
                  <a:t>⁡ then </a:t>
                </a:r>
                <a14:m>
                  <m:oMath xmlns:m="http://schemas.openxmlformats.org/officeDocument/2006/math">
                    <m:r>
                      <a:rPr lang="fr-FR" b="0" i="1" smtClean="0">
                        <a:latin typeface="Cambria Math" panose="02040503050406030204" pitchFamily="18" charset="0"/>
                      </a:rPr>
                      <m:t>𝑏</m:t>
                    </m:r>
                    <m:r>
                      <a:rPr lang="fr-FR" b="0" i="1" smtClean="0">
                        <a:latin typeface="Cambria Math" panose="02040503050406030204" pitchFamily="18" charset="0"/>
                      </a:rPr>
                      <m:t>(</m:t>
                    </m:r>
                    <m:r>
                      <a:rPr lang="fr-FR" b="0" i="1" smtClean="0">
                        <a:latin typeface="Cambria Math" panose="02040503050406030204" pitchFamily="18" charset="0"/>
                      </a:rPr>
                      <m:t>𝜃</m:t>
                    </m:r>
                    <m:r>
                      <a:rPr lang="fr-FR" b="0" i="1" smtClean="0">
                        <a:latin typeface="Cambria Math" panose="02040503050406030204" pitchFamily="18" charset="0"/>
                      </a:rPr>
                      <m:t>)</m:t>
                    </m:r>
                  </m:oMath>
                </a14:m>
                <a:r>
                  <a:rPr lang="en-US" dirty="0"/>
                  <a:t> is called the bias of the statistic </a:t>
                </a:r>
                <a14:m>
                  <m:oMath xmlns:m="http://schemas.openxmlformats.org/officeDocument/2006/math">
                    <m:r>
                      <a:rPr lang="fr-FR" b="0" i="1" smtClean="0">
                        <a:latin typeface="Cambria Math" panose="02040503050406030204" pitchFamily="18" charset="0"/>
                      </a:rPr>
                      <m:t>𝑇</m:t>
                    </m:r>
                    <m:r>
                      <a:rPr lang="fr-FR" b="0" i="1" smtClean="0">
                        <a:latin typeface="Cambria Math" panose="02040503050406030204" pitchFamily="18" charset="0"/>
                      </a:rPr>
                      <m:t>.</m:t>
                    </m:r>
                  </m:oMath>
                </a14:m>
                <a:r>
                  <a:rPr lang="en-US" dirty="0"/>
                  <a:t> </a:t>
                </a:r>
                <a14:m>
                  <m:oMath xmlns:m="http://schemas.openxmlformats.org/officeDocument/2006/math">
                    <m:r>
                      <a:rPr lang="fr-FR" b="0" i="1" dirty="0" smtClean="0">
                        <a:latin typeface="Cambria Math" panose="02040503050406030204" pitchFamily="18" charset="0"/>
                      </a:rPr>
                      <m:t>𝐸</m:t>
                    </m:r>
                    <m:d>
                      <m:dPr>
                        <m:ctrlPr>
                          <a:rPr lang="fr-FR" b="0" i="1" dirty="0" smtClean="0">
                            <a:latin typeface="Cambria Math" panose="02040503050406030204" pitchFamily="18" charset="0"/>
                          </a:rPr>
                        </m:ctrlPr>
                      </m:dPr>
                      <m:e>
                        <m:r>
                          <a:rPr lang="fr-FR" b="0" i="1" dirty="0" smtClean="0">
                            <a:latin typeface="Cambria Math" panose="02040503050406030204" pitchFamily="18" charset="0"/>
                          </a:rPr>
                          <m:t>𝑇</m:t>
                        </m:r>
                      </m:e>
                    </m:d>
                  </m:oMath>
                </a14:m>
                <a:r>
                  <a:rPr lang="en-US" dirty="0"/>
                  <a:t> represents the expected value of the statistics </a:t>
                </a:r>
                <a14:m>
                  <m:oMath xmlns:m="http://schemas.openxmlformats.org/officeDocument/2006/math">
                    <m:r>
                      <a:rPr lang="en-US" i="1" dirty="0" smtClean="0">
                        <a:latin typeface="Cambria Math" panose="02040503050406030204" pitchFamily="18" charset="0"/>
                      </a:rPr>
                      <m:t>𝑇</m:t>
                    </m:r>
                  </m:oMath>
                </a14:m>
                <a:r>
                  <a:rPr lang="en-US" dirty="0"/>
                  <a:t>.</a:t>
                </a:r>
              </a:p>
            </p:txBody>
          </p:sp>
        </mc:Choice>
        <mc:Fallback xmlns="">
          <p:sp>
            <p:nvSpPr>
              <p:cNvPr id="20" name="Rectangle à coins arrondis 19"/>
              <p:cNvSpPr>
                <a:spLocks noRot="1" noChangeAspect="1" noMove="1" noResize="1" noEditPoints="1" noAdjustHandles="1" noChangeArrowheads="1" noChangeShapeType="1" noTextEdit="1"/>
              </p:cNvSpPr>
              <p:nvPr/>
            </p:nvSpPr>
            <p:spPr>
              <a:xfrm>
                <a:off x="299404" y="766099"/>
                <a:ext cx="8609925" cy="914400"/>
              </a:xfrm>
              <a:prstGeom prst="round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496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905146" y="3233820"/>
            <a:ext cx="477407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002060"/>
                </a:solidFill>
                <a:latin typeface="Calibri" panose="020F0502020204030204" pitchFamily="34" charset="0"/>
                <a:cs typeface="Calibri" panose="020F0502020204030204" pitchFamily="34" charset="0"/>
              </a:rPr>
              <a:t>Introduction on AI and Supervised Learning</a:t>
            </a:r>
            <a:endParaRPr kumimoji="0" lang="en-US" sz="2800" b="1" i="0" u="none" strike="noStrike" kern="120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33135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6030" y="4026768"/>
            <a:ext cx="8424936" cy="1727584"/>
          </a:xfrm>
        </p:spPr>
        <p:txBody>
          <a:bodyPr/>
          <a:lstStyle/>
          <a:p>
            <a:r>
              <a:rPr lang="en-US" dirty="0"/>
              <a:t>Attempting to fit the data too carefully leads to </a:t>
            </a:r>
            <a:r>
              <a:rPr lang="en-US" b="1" i="0" dirty="0">
                <a:solidFill>
                  <a:srgbClr val="C00000"/>
                </a:solidFill>
                <a:latin typeface="+mj-lt"/>
              </a:rPr>
              <a:t>overfitting (low bias, high variance)</a:t>
            </a:r>
            <a:endParaRPr lang="en-US" dirty="0"/>
          </a:p>
          <a:p>
            <a:pPr marL="742950" lvl="1" indent="-285750">
              <a:buFont typeface="Arial" panose="020B0604020202020204" pitchFamily="34" charset="0"/>
              <a:buChar char="•"/>
            </a:pPr>
            <a:r>
              <a:rPr lang="en-US" dirty="0"/>
              <a:t>If the desired output values are often incorrect (human errors or sensor noise), the learning algorithm attempts to find a function that exactly matches the training examples</a:t>
            </a:r>
          </a:p>
          <a:p>
            <a:pPr marL="742950" lvl="1" indent="-285750">
              <a:buFont typeface="Arial" panose="020B0604020202020204" pitchFamily="34" charset="0"/>
              <a:buChar char="•"/>
            </a:pPr>
            <a:r>
              <a:rPr lang="en-US" dirty="0"/>
              <a:t>If the model has too many parameters</a:t>
            </a:r>
          </a:p>
          <a:p>
            <a:r>
              <a:rPr lang="en-US" b="1" dirty="0">
                <a:solidFill>
                  <a:srgbClr val="C00000"/>
                </a:solidFill>
              </a:rPr>
              <a:t>Solutions: </a:t>
            </a:r>
            <a:r>
              <a:rPr lang="en-US" dirty="0"/>
              <a:t>early stopping, detecting and removing the noisy training examples prior training, smoothness assumption (either with the model directly, or with regularization terms in the optimization criterion)</a:t>
            </a:r>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Overfitting- </a:t>
            </a:r>
            <a:r>
              <a:rPr lang="en-US" dirty="0" err="1"/>
              <a:t>Underfitting</a:t>
            </a:r>
            <a:endParaRPr lang="en-US"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21" y="876319"/>
            <a:ext cx="8096250" cy="3086100"/>
          </a:xfrm>
          <a:prstGeom prst="rect">
            <a:avLst/>
          </a:prstGeom>
        </p:spPr>
      </p:pic>
    </p:spTree>
    <p:extLst>
      <p:ext uri="{BB962C8B-B14F-4D97-AF65-F5344CB8AC3E}">
        <p14:creationId xmlns:p14="http://schemas.microsoft.com/office/powerpoint/2010/main" val="277373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6030" y="4026768"/>
            <a:ext cx="8424936" cy="1727584"/>
          </a:xfrm>
        </p:spPr>
        <p:txBody>
          <a:bodyPr/>
          <a:lstStyle/>
          <a:p>
            <a:r>
              <a:rPr lang="en-US" dirty="0"/>
              <a:t>When a model is not complex enough to accurately capture relationships between features and target variables, it leads to </a:t>
            </a:r>
            <a:r>
              <a:rPr lang="en-US" b="1" i="0" dirty="0" err="1">
                <a:solidFill>
                  <a:srgbClr val="C00000"/>
                </a:solidFill>
                <a:latin typeface="+mj-lt"/>
              </a:rPr>
              <a:t>underfitting</a:t>
            </a:r>
            <a:r>
              <a:rPr lang="en-US" b="1" i="0" dirty="0">
                <a:solidFill>
                  <a:srgbClr val="C00000"/>
                </a:solidFill>
                <a:latin typeface="+mj-lt"/>
              </a:rPr>
              <a:t> (high bias, low variance)</a:t>
            </a:r>
            <a:endParaRPr lang="en-US" dirty="0"/>
          </a:p>
          <a:p>
            <a:r>
              <a:rPr lang="en-US" b="1" dirty="0">
                <a:solidFill>
                  <a:srgbClr val="C00000"/>
                </a:solidFill>
              </a:rPr>
              <a:t>Solutions: </a:t>
            </a:r>
          </a:p>
          <a:p>
            <a:pPr lvl="1"/>
            <a:r>
              <a:rPr lang="en-US" dirty="0"/>
              <a:t>Decrease regularization term used to reduce the variance</a:t>
            </a:r>
          </a:p>
          <a:p>
            <a:pPr lvl="1"/>
            <a:r>
              <a:rPr lang="en-US" dirty="0"/>
              <a:t>Increase the duration of training</a:t>
            </a:r>
          </a:p>
          <a:p>
            <a:pPr lvl="1"/>
            <a:r>
              <a:rPr lang="en-US" dirty="0"/>
              <a:t>Feature selection</a:t>
            </a:r>
          </a:p>
          <a:p>
            <a:pPr lvl="1"/>
            <a:r>
              <a:rPr lang="en-US" dirty="0"/>
              <a:t>Increase the size of the model (more hidden neurons, add more trees…)</a:t>
            </a:r>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Overfitting- </a:t>
            </a:r>
            <a:r>
              <a:rPr lang="en-US" dirty="0" err="1"/>
              <a:t>Underfitting</a:t>
            </a:r>
            <a:endParaRPr lang="en-US"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21" y="876319"/>
            <a:ext cx="8096250" cy="3086100"/>
          </a:xfrm>
          <a:prstGeom prst="rect">
            <a:avLst/>
          </a:prstGeom>
        </p:spPr>
      </p:pic>
    </p:spTree>
    <p:extLst>
      <p:ext uri="{BB962C8B-B14F-4D97-AF65-F5344CB8AC3E}">
        <p14:creationId xmlns:p14="http://schemas.microsoft.com/office/powerpoint/2010/main" val="73273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64" y="779884"/>
            <a:ext cx="8771241" cy="3527174"/>
          </a:xfrm>
          <a:prstGeom prst="rect">
            <a:avLst/>
          </a:prstGeom>
        </p:spPr>
      </p:pic>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Supervised learning: a guiding tour</a:t>
            </a:r>
          </a:p>
        </p:txBody>
      </p:sp>
      <p:sp>
        <p:nvSpPr>
          <p:cNvPr id="2" name="Rectangle à coins arrondis 1"/>
          <p:cNvSpPr/>
          <p:nvPr/>
        </p:nvSpPr>
        <p:spPr>
          <a:xfrm>
            <a:off x="3947254" y="3123103"/>
            <a:ext cx="1164298" cy="48843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à coins arrondis 5"/>
          <p:cNvSpPr/>
          <p:nvPr/>
        </p:nvSpPr>
        <p:spPr>
          <a:xfrm>
            <a:off x="6439017" y="2567636"/>
            <a:ext cx="1164298" cy="48843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ectangle à coins arrondis 6"/>
          <p:cNvSpPr/>
          <p:nvPr/>
        </p:nvSpPr>
        <p:spPr>
          <a:xfrm>
            <a:off x="2604186" y="2092192"/>
            <a:ext cx="1164298" cy="48843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à coins arrondis 7"/>
          <p:cNvSpPr/>
          <p:nvPr/>
        </p:nvSpPr>
        <p:spPr>
          <a:xfrm>
            <a:off x="7860805" y="1046282"/>
            <a:ext cx="1164298" cy="48843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6262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634882" y="3233820"/>
            <a:ext cx="5044340"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What is AI?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What is Machine Learning? What is Supervised Learning?</a:t>
            </a:r>
            <a:endParaRPr kumimoji="0" lang="en-US" sz="2800" b="1" i="0" u="none" strike="noStrike" kern="120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400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78045" y="654934"/>
            <a:ext cx="8424936" cy="4687739"/>
          </a:xfrm>
        </p:spPr>
        <p:txBody>
          <a:bodyPr/>
          <a:lstStyle/>
          <a:p>
            <a:pPr marL="0" lvl="0" indent="0">
              <a:lnSpc>
                <a:spcPct val="100000"/>
              </a:lnSpc>
              <a:spcBef>
                <a:spcPts val="0"/>
              </a:spcBef>
              <a:buNone/>
            </a:pPr>
            <a:r>
              <a:rPr lang="en-US" b="1" dirty="0">
                <a:solidFill>
                  <a:srgbClr val="9D1747"/>
                </a:solidFill>
              </a:rPr>
              <a:t>1950’s </a:t>
            </a:r>
            <a:r>
              <a:rPr lang="en-US" dirty="0"/>
              <a:t>: </a:t>
            </a:r>
            <a:r>
              <a:rPr lang="fr-FR" dirty="0" err="1"/>
              <a:t>idea</a:t>
            </a:r>
            <a:r>
              <a:rPr lang="fr-FR" dirty="0"/>
              <a:t> : </a:t>
            </a:r>
            <a:r>
              <a:rPr lang="en-US" dirty="0"/>
              <a:t>do not define AI, but test it </a:t>
            </a:r>
            <a:r>
              <a:rPr lang="fr-FR" dirty="0"/>
              <a:t>→ </a:t>
            </a:r>
            <a:r>
              <a:rPr lang="en-US" dirty="0"/>
              <a:t>Turing test intended to test whether or not a machine has the ability to imitate human intelligence</a:t>
            </a:r>
            <a:endParaRPr lang="fr-FR" dirty="0"/>
          </a:p>
          <a:p>
            <a:pPr marL="0" indent="0">
              <a:buNone/>
            </a:pPr>
            <a:r>
              <a:rPr lang="en-US" b="1" dirty="0">
                <a:solidFill>
                  <a:srgbClr val="9D1747"/>
                </a:solidFill>
              </a:rPr>
              <a:t>1956: </a:t>
            </a:r>
            <a:r>
              <a:rPr lang="en-US" dirty="0"/>
              <a:t>AI as a scientific field (conference at </a:t>
            </a:r>
            <a:r>
              <a:rPr lang="en-US" dirty="0" err="1"/>
              <a:t>Darmouth</a:t>
            </a:r>
            <a:r>
              <a:rPr lang="en-US" dirty="0"/>
              <a:t> College)</a:t>
            </a:r>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What is AI?</a:t>
            </a:r>
          </a:p>
        </p:txBody>
      </p:sp>
      <p:pic>
        <p:nvPicPr>
          <p:cNvPr id="5" name="Google Shape;187;p33"/>
          <p:cNvPicPr preferRelativeResize="0"/>
          <p:nvPr/>
        </p:nvPicPr>
        <p:blipFill>
          <a:blip r:embed="rId2">
            <a:alphaModFix/>
          </a:blip>
          <a:stretch>
            <a:fillRect/>
          </a:stretch>
        </p:blipFill>
        <p:spPr>
          <a:xfrm>
            <a:off x="3543451" y="2309891"/>
            <a:ext cx="5463682" cy="4263987"/>
          </a:xfrm>
          <a:prstGeom prst="rect">
            <a:avLst/>
          </a:prstGeom>
          <a:noFill/>
          <a:ln>
            <a:noFill/>
          </a:ln>
        </p:spPr>
      </p:pic>
      <p:sp>
        <p:nvSpPr>
          <p:cNvPr id="6" name="Google Shape;77;p16"/>
          <p:cNvSpPr txBox="1"/>
          <p:nvPr/>
        </p:nvSpPr>
        <p:spPr>
          <a:xfrm>
            <a:off x="278045" y="2055703"/>
            <a:ext cx="3198486" cy="23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solidFill>
                <a:schemeClr val="dk2"/>
              </a:solidFill>
              <a:latin typeface="Source Code Pro"/>
              <a:ea typeface="Source Code Pro"/>
              <a:cs typeface="Source Code Pro"/>
              <a:sym typeface="Source Code Pro"/>
            </a:endParaRPr>
          </a:p>
          <a:p>
            <a:pPr lvl="0">
              <a:lnSpc>
                <a:spcPct val="115000"/>
              </a:lnSpc>
              <a:spcBef>
                <a:spcPts val="1600"/>
              </a:spcBef>
            </a:pPr>
            <a:r>
              <a:rPr lang="en-US" dirty="0">
                <a:latin typeface="Script MT Bold" panose="03040602040607080904" pitchFamily="66" charset="0"/>
                <a:sym typeface="Lobster"/>
              </a:rPr>
              <a:t>"The main components of an </a:t>
            </a:r>
            <a:r>
              <a:rPr lang="en-US" dirty="0">
                <a:latin typeface="+mj-lt"/>
                <a:sym typeface="Lobster"/>
              </a:rPr>
              <a:t>AI</a:t>
            </a:r>
            <a:r>
              <a:rPr lang="en-US" dirty="0">
                <a:latin typeface="Script MT Bold" panose="03040602040607080904" pitchFamily="66" charset="0"/>
                <a:sym typeface="Lobster"/>
              </a:rPr>
              <a:t> system should be knowledge, reasoning, natural language understanding and learning.” </a:t>
            </a:r>
            <a:r>
              <a:rPr lang="en" dirty="0">
                <a:solidFill>
                  <a:schemeClr val="accent4">
                    <a:lumMod val="50000"/>
                  </a:schemeClr>
                </a:solidFill>
                <a:latin typeface="+mj-lt"/>
                <a:sym typeface="Lobster"/>
              </a:rPr>
              <a:t>A. T</a:t>
            </a:r>
            <a:r>
              <a:rPr lang="en" sz="1800" dirty="0">
                <a:solidFill>
                  <a:schemeClr val="accent4">
                    <a:lumMod val="50000"/>
                  </a:schemeClr>
                </a:solidFill>
                <a:latin typeface="+mj-lt"/>
                <a:ea typeface="Lobster"/>
                <a:cs typeface="Lobster"/>
                <a:sym typeface="Lobster"/>
              </a:rPr>
              <a:t>uring</a:t>
            </a:r>
            <a:endParaRPr sz="1800" dirty="0">
              <a:solidFill>
                <a:schemeClr val="accent4">
                  <a:lumMod val="50000"/>
                </a:schemeClr>
              </a:solidFill>
              <a:latin typeface="+mj-lt"/>
              <a:ea typeface="Lobster"/>
              <a:cs typeface="Lobster"/>
              <a:sym typeface="Lobster"/>
            </a:endParaRPr>
          </a:p>
          <a:p>
            <a:pPr marL="0" lvl="0" indent="0" algn="l" rtl="0">
              <a:lnSpc>
                <a:spcPct val="115000"/>
              </a:lnSpc>
              <a:spcBef>
                <a:spcPts val="1600"/>
              </a:spcBef>
              <a:spcAft>
                <a:spcPts val="0"/>
              </a:spcAft>
              <a:buNone/>
            </a:pPr>
            <a:endParaRPr sz="1800" dirty="0">
              <a:solidFill>
                <a:schemeClr val="dk2"/>
              </a:solidFill>
              <a:latin typeface="Source Code Pro"/>
              <a:ea typeface="Source Code Pro"/>
              <a:cs typeface="Source Code Pro"/>
              <a:sym typeface="Source Code Pro"/>
            </a:endParaRPr>
          </a:p>
          <a:p>
            <a:pPr marL="0" lvl="0" indent="0" algn="l" rtl="0">
              <a:spcBef>
                <a:spcPts val="1600"/>
              </a:spcBef>
              <a:spcAft>
                <a:spcPts val="0"/>
              </a:spcAft>
              <a:buNone/>
            </a:pPr>
            <a:endParaRPr dirty="0">
              <a:latin typeface="Source Code Pro"/>
              <a:ea typeface="Source Code Pro"/>
              <a:cs typeface="Source Code Pro"/>
              <a:sym typeface="Source Code Pro"/>
            </a:endParaRPr>
          </a:p>
        </p:txBody>
      </p:sp>
      <p:pic>
        <p:nvPicPr>
          <p:cNvPr id="7" name="Google Shape;76;p16"/>
          <p:cNvPicPr preferRelativeResize="0"/>
          <p:nvPr/>
        </p:nvPicPr>
        <p:blipFill>
          <a:blip r:embed="rId3">
            <a:alphaModFix/>
          </a:blip>
          <a:stretch>
            <a:fillRect/>
          </a:stretch>
        </p:blipFill>
        <p:spPr>
          <a:xfrm>
            <a:off x="344965" y="4731400"/>
            <a:ext cx="3034677" cy="1732579"/>
          </a:xfrm>
          <a:prstGeom prst="rect">
            <a:avLst/>
          </a:prstGeom>
          <a:noFill/>
          <a:ln>
            <a:noFill/>
          </a:ln>
        </p:spPr>
      </p:pic>
    </p:spTree>
    <p:extLst>
      <p:ext uri="{BB962C8B-B14F-4D97-AF65-F5344CB8AC3E}">
        <p14:creationId xmlns:p14="http://schemas.microsoft.com/office/powerpoint/2010/main" val="1805933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51466" y="1180045"/>
            <a:ext cx="8424936" cy="364622"/>
          </a:xfrm>
        </p:spPr>
        <p:txBody>
          <a:bodyPr/>
          <a:lstStyle/>
          <a:p>
            <a:pPr marL="0" indent="0">
              <a:buNone/>
            </a:pPr>
            <a:r>
              <a:rPr lang="en-US" dirty="0"/>
              <a:t>The traditional programing paradigm</a:t>
            </a:r>
          </a:p>
        </p:txBody>
      </p:sp>
      <p:sp>
        <p:nvSpPr>
          <p:cNvPr id="3" name="Titre 2"/>
          <p:cNvSpPr>
            <a:spLocks noGrp="1"/>
          </p:cNvSpPr>
          <p:nvPr>
            <p:ph type="title"/>
          </p:nvPr>
        </p:nvSpPr>
        <p:spPr/>
        <p:txBody>
          <a:bodyPr/>
          <a:lstStyle/>
          <a:p>
            <a:endParaRPr lang="en-US"/>
          </a:p>
        </p:txBody>
      </p:sp>
      <p:sp>
        <p:nvSpPr>
          <p:cNvPr id="4" name="Espace réservé du texte 3"/>
          <p:cNvSpPr>
            <a:spLocks noGrp="1"/>
          </p:cNvSpPr>
          <p:nvPr>
            <p:ph type="body" sz="quarter" idx="13"/>
          </p:nvPr>
        </p:nvSpPr>
        <p:spPr/>
        <p:txBody>
          <a:bodyPr/>
          <a:lstStyle/>
          <a:p>
            <a:r>
              <a:rPr lang="en-US" dirty="0"/>
              <a:t>Traditional programming paradigm vs ML</a:t>
            </a:r>
          </a:p>
        </p:txBody>
      </p:sp>
      <p:graphicFrame>
        <p:nvGraphicFramePr>
          <p:cNvPr id="5" name="Diagramme 4"/>
          <p:cNvGraphicFramePr/>
          <p:nvPr>
            <p:extLst>
              <p:ext uri="{D42A27DB-BD31-4B8C-83A1-F6EECF244321}">
                <p14:modId xmlns:p14="http://schemas.microsoft.com/office/powerpoint/2010/main" val="2804673117"/>
              </p:ext>
            </p:extLst>
          </p:nvPr>
        </p:nvGraphicFramePr>
        <p:xfrm>
          <a:off x="808383" y="1749129"/>
          <a:ext cx="5859354" cy="1124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Espace réservé du contenu 1"/>
          <p:cNvSpPr txBox="1">
            <a:spLocks/>
          </p:cNvSpPr>
          <p:nvPr/>
        </p:nvSpPr>
        <p:spPr>
          <a:xfrm>
            <a:off x="451466" y="3245733"/>
            <a:ext cx="8424936" cy="364622"/>
          </a:xfrm>
          <a:prstGeom prst="rect">
            <a:avLst/>
          </a:prstGeom>
        </p:spPr>
        <p:txBody>
          <a:bodyPr/>
          <a:lstStyle>
            <a:lvl1pPr marL="342900" indent="-342900" algn="l" defTabSz="914400" rtl="0" eaLnBrk="1" latinLnBrk="0" hangingPunct="1">
              <a:lnSpc>
                <a:spcPct val="150000"/>
              </a:lnSpc>
              <a:spcBef>
                <a:spcPct val="20000"/>
              </a:spcBef>
              <a:buFont typeface="Arial" pitchFamily="34" charset="0"/>
              <a:buChar char="•"/>
              <a:defRPr sz="1600" b="0" kern="1200">
                <a:solidFill>
                  <a:schemeClr val="tx1"/>
                </a:solidFill>
                <a:latin typeface="Arial" pitchFamily="34" charset="0"/>
                <a:ea typeface="+mn-ea"/>
                <a:cs typeface="Arial" pitchFamily="34" charset="0"/>
              </a:defRPr>
            </a:lvl1pPr>
            <a:lvl2pPr marL="457200" indent="0" algn="l" defTabSz="914400" rtl="0" eaLnBrk="1" latinLnBrk="0" hangingPunct="1">
              <a:lnSpc>
                <a:spcPct val="150000"/>
              </a:lnSpc>
              <a:spcBef>
                <a:spcPct val="20000"/>
              </a:spcBef>
              <a:buFont typeface="Arial" pitchFamily="34" charset="0"/>
              <a:buNone/>
              <a:defRPr sz="1400" b="0" kern="1200" baseline="0">
                <a:solidFill>
                  <a:srgbClr val="004D6F"/>
                </a:solidFill>
                <a:latin typeface="Arial" pitchFamily="34" charset="0"/>
                <a:ea typeface="+mn-ea"/>
                <a:cs typeface="Arial" pitchFamily="34" charset="0"/>
              </a:defRPr>
            </a:lvl2pPr>
            <a:lvl3pPr marL="914400" indent="0" algn="l" defTabSz="914400" rtl="0" eaLnBrk="1" latinLnBrk="0" hangingPunct="1">
              <a:lnSpc>
                <a:spcPct val="150000"/>
              </a:lnSpc>
              <a:spcBef>
                <a:spcPts val="2400"/>
              </a:spcBef>
              <a:buFont typeface="Arial" pitchFamily="34" charset="0"/>
              <a:buNone/>
              <a:defRPr sz="1800" kern="1200">
                <a:solidFill>
                  <a:srgbClr val="587F8E"/>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Machine Learning</a:t>
            </a:r>
          </a:p>
        </p:txBody>
      </p:sp>
      <p:graphicFrame>
        <p:nvGraphicFramePr>
          <p:cNvPr id="7" name="Diagramme 6"/>
          <p:cNvGraphicFramePr/>
          <p:nvPr>
            <p:extLst>
              <p:ext uri="{D42A27DB-BD31-4B8C-83A1-F6EECF244321}">
                <p14:modId xmlns:p14="http://schemas.microsoft.com/office/powerpoint/2010/main" val="3644551063"/>
              </p:ext>
            </p:extLst>
          </p:nvPr>
        </p:nvGraphicFramePr>
        <p:xfrm>
          <a:off x="881270" y="3855278"/>
          <a:ext cx="5859354" cy="11246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ZoneTexte 7"/>
          <p:cNvSpPr txBox="1"/>
          <p:nvPr/>
        </p:nvSpPr>
        <p:spPr>
          <a:xfrm>
            <a:off x="359703" y="5311421"/>
            <a:ext cx="8023244" cy="646331"/>
          </a:xfrm>
          <a:prstGeom prst="rect">
            <a:avLst/>
          </a:prstGeom>
          <a:noFill/>
        </p:spPr>
        <p:txBody>
          <a:bodyPr wrap="square" rtlCol="0">
            <a:spAutoFit/>
          </a:bodyPr>
          <a:lstStyle/>
          <a:p>
            <a:r>
              <a:rPr lang="en-US" dirty="0">
                <a:latin typeface="Script MT Bold" panose="03040602040607080904" pitchFamily="66" charset="0"/>
              </a:rPr>
              <a:t>“Machine Learning is the field of study that gives computers the ability to learn without being explicitly programmed”. </a:t>
            </a:r>
            <a:r>
              <a:rPr lang="en-US" dirty="0"/>
              <a:t>Arthur Samuel (1959)</a:t>
            </a:r>
          </a:p>
        </p:txBody>
      </p:sp>
    </p:spTree>
    <p:extLst>
      <p:ext uri="{BB962C8B-B14F-4D97-AF65-F5344CB8AC3E}">
        <p14:creationId xmlns:p14="http://schemas.microsoft.com/office/powerpoint/2010/main" val="34097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7" grpId="0">
        <p:bldAsOne/>
      </p:bldGraphic>
      <p:bldP spid="8" grpId="0"/>
    </p:bldLst>
  </p:timing>
</p:sld>
</file>

<file path=ppt/theme/theme1.xml><?xml version="1.0" encoding="utf-8"?>
<a:theme xmlns:a="http://schemas.openxmlformats.org/drawingml/2006/main" name="Modèle par défaut">
  <a:themeElements>
    <a:clrScheme name="Modèle par défau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odèle par défau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dèle par défau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dèle par défau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dèle par défau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SA">
  <a:themeElements>
    <a:clrScheme name="Charte INSA">
      <a:dk1>
        <a:srgbClr val="4F4D50"/>
      </a:dk1>
      <a:lt1>
        <a:sysClr val="window" lastClr="FFFFFF"/>
      </a:lt1>
      <a:dk2>
        <a:srgbClr val="E42618"/>
      </a:dk2>
      <a:lt2>
        <a:srgbClr val="EEECE1"/>
      </a:lt2>
      <a:accent1>
        <a:srgbClr val="E29100"/>
      </a:accent1>
      <a:accent2>
        <a:srgbClr val="004D6F"/>
      </a:accent2>
      <a:accent3>
        <a:srgbClr val="9D1747"/>
      </a:accent3>
      <a:accent4>
        <a:srgbClr val="208998"/>
      </a:accent4>
      <a:accent5>
        <a:srgbClr val="866D5F"/>
      </a:accent5>
      <a:accent6>
        <a:srgbClr val="81989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SA" id="{E16297FB-57F5-467F-8AFB-A97B3219E240}" vid="{3EBAD01B-3B7E-4CF1-A156-81324297FA39}"/>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9279</TotalTime>
  <Words>4333</Words>
  <Application>Microsoft Office PowerPoint</Application>
  <PresentationFormat>Affichage à l'écran (4:3)</PresentationFormat>
  <Paragraphs>531</Paragraphs>
  <Slides>62</Slides>
  <Notes>6</Notes>
  <HiddenSlides>3</HiddenSlides>
  <MMClips>0</MMClips>
  <ScaleCrop>false</ScaleCrop>
  <HeadingPairs>
    <vt:vector size="6" baseType="variant">
      <vt:variant>
        <vt:lpstr>Polices utilisées</vt:lpstr>
      </vt:variant>
      <vt:variant>
        <vt:i4>12</vt:i4>
      </vt:variant>
      <vt:variant>
        <vt:lpstr>Thème</vt:lpstr>
      </vt:variant>
      <vt:variant>
        <vt:i4>2</vt:i4>
      </vt:variant>
      <vt:variant>
        <vt:lpstr>Titres des diapositives</vt:lpstr>
      </vt:variant>
      <vt:variant>
        <vt:i4>62</vt:i4>
      </vt:variant>
    </vt:vector>
  </HeadingPairs>
  <TitlesOfParts>
    <vt:vector size="76" baseType="lpstr">
      <vt:lpstr>AAAAAB+HelveticaNeue</vt:lpstr>
      <vt:lpstr>AAAAAS+HelveticaNeue-BoldItalic</vt:lpstr>
      <vt:lpstr>AAAAAT+HelveticaNeue-Italic</vt:lpstr>
      <vt:lpstr>Arial</vt:lpstr>
      <vt:lpstr>Calibri</vt:lpstr>
      <vt:lpstr>Cambria Math</vt:lpstr>
      <vt:lpstr>Georgia</vt:lpstr>
      <vt:lpstr>Lobster</vt:lpstr>
      <vt:lpstr>Script MT Bold</vt:lpstr>
      <vt:lpstr>Source Code Pro</vt:lpstr>
      <vt:lpstr>Times New Roman</vt:lpstr>
      <vt:lpstr>Wingdings</vt:lpstr>
      <vt:lpstr>Modèle par défaut</vt:lpstr>
      <vt:lpstr>INSA</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LAAS-CNRS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Marie-Veronique Lelann</dc:creator>
  <cp:lastModifiedBy>Elodie Chanthery</cp:lastModifiedBy>
  <cp:revision>147</cp:revision>
  <dcterms:created xsi:type="dcterms:W3CDTF">2020-09-27T17:10:53Z</dcterms:created>
  <dcterms:modified xsi:type="dcterms:W3CDTF">2024-05-20T11:02:11Z</dcterms:modified>
</cp:coreProperties>
</file>